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4448" r:id="rId4"/>
  </p:sldMasterIdLst>
  <p:notesMasterIdLst>
    <p:notesMasterId r:id="rId21"/>
  </p:notesMasterIdLst>
  <p:handoutMasterIdLst>
    <p:handoutMasterId r:id="rId22"/>
  </p:handoutMasterIdLst>
  <p:sldIdLst>
    <p:sldId id="266" r:id="rId5"/>
    <p:sldId id="276" r:id="rId6"/>
    <p:sldId id="268" r:id="rId7"/>
    <p:sldId id="267" r:id="rId8"/>
    <p:sldId id="269" r:id="rId9"/>
    <p:sldId id="270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6357" autoAdjust="0"/>
  </p:normalViewPr>
  <p:slideViewPr>
    <p:cSldViewPr snapToGrid="0">
      <p:cViewPr varScale="1">
        <p:scale>
          <a:sx n="74" d="100"/>
          <a:sy n="74" d="100"/>
        </p:scale>
        <p:origin x="576" y="90"/>
      </p:cViewPr>
      <p:guideLst/>
    </p:cSldViewPr>
  </p:slideViewPr>
  <p:outlineViewPr>
    <p:cViewPr>
      <p:scale>
        <a:sx n="33" d="100"/>
        <a:sy n="33" d="100"/>
      </p:scale>
      <p:origin x="0" y="-313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00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4E47353A-F2FF-4CE3-B081-EFC3F355272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16C0437A-7E25-4A21-B8E2-19AE198253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44D5A58-9153-4AE5-932F-77DDF82068D0}" type="datetime1">
              <a:rPr lang="ru-RU" smtClean="0"/>
              <a:t>07.07.2023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5C904D04-FFAF-497D-9874-C216B1845ED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="" xmlns:a16="http://schemas.microsoft.com/office/drawing/2014/main" id="{8D72E0F0-79A1-44F5-B5C1-6D521566486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4C1781E-95AB-4EB5-B730-87A2D1E4E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6973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6733344-DA19-4CA3-8440-ECE2E9691980}" type="datetime1">
              <a:rPr lang="ru-RU" noProof="0" smtClean="0"/>
              <a:t>07.07.2023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213BD131-499C-46F9-A30E-AFCC6C068DAF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2008537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/>
              <a:t>Перечисляя участников проекта, разделяйте их запятыми или маркерами.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213BD131-499C-46F9-A30E-AFCC6C068DA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478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/>
              <a:t>Вставьте карту колонии (нарисуйте ее, начертите от руки или создайте в PPT — проявите свои творческие способности!)</a:t>
            </a:r>
          </a:p>
          <a:p>
            <a:pPr rtl="0"/>
            <a:endParaRPr lang="ru-RU"/>
          </a:p>
          <a:p>
            <a:pPr rtl="0"/>
            <a:r>
              <a:rPr lang="ru-RU"/>
              <a:t>Используйте команду "Вставка" -&gt; "Рисунки" для вставки фотографий.</a:t>
            </a:r>
          </a:p>
          <a:p>
            <a:pPr rtl="0"/>
            <a:r>
              <a:rPr lang="ru-RU"/>
              <a:t>Используйте команду "Рисовать" для цифрового рукописного ввода.</a:t>
            </a:r>
          </a:p>
          <a:p>
            <a:pPr rtl="0"/>
            <a:r>
              <a:rPr lang="ru-RU"/>
              <a:t>Используйте команду "Вставка" -&gt; "Фигуры", если вы хотите создать ее в PPT.</a:t>
            </a:r>
          </a:p>
          <a:p>
            <a:pPr rtl="0"/>
            <a:endParaRPr lang="ru-RU"/>
          </a:p>
          <a:p>
            <a:pPr rtl="0"/>
            <a:r>
              <a:rPr lang="ru-RU"/>
              <a:t>Все горы, города и деревни, водоемы и водоводы, достопримечательности и другие элементы должны быть четко отмечены.</a:t>
            </a:r>
          </a:p>
          <a:p>
            <a:pPr rtl="0"/>
            <a:endParaRPr lang="ru-RU"/>
          </a:p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213BD131-499C-46F9-A30E-AFCC6C068DA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329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13BD131-499C-46F9-A30E-AFCC6C068DAF}" type="slidenum">
              <a:rPr lang="ru-RU" noProof="0" smtClean="0"/>
              <a:t>4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215423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/>
              <a:t>Задумайтесь над приведенными выше вопросами и дайте на них ответы.</a:t>
            </a:r>
          </a:p>
          <a:p>
            <a:pPr rtl="0"/>
            <a:endParaRPr lang="ru-RU"/>
          </a:p>
          <a:p>
            <a:pPr rtl="0"/>
            <a:r>
              <a:rPr lang="ru-RU"/>
              <a:t>Что еще вы можете добавить в отношении экономики и торговли?</a:t>
            </a:r>
          </a:p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213BD131-499C-46F9-A30E-AFCC6C068DA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986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/>
              <a:t>Используйте элементы SmartArt, чтобы определить структуру правительства и руководства: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ru-RU"/>
              <a:t>Кто руководит колонией (исполнительная власть)? Каковы обязанности этих людей?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ru-RU"/>
              <a:t>Кто принимает законы (законодательная власть)?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ru-RU"/>
              <a:t>Кто обеспечивает соблюдение правил (судебная власть)?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ru-RU"/>
              <a:t>Существуют ли другие ветви правительства? Если да, то что это за ветви и какие функции они исполняют?</a:t>
            </a:r>
          </a:p>
          <a:p>
            <a:pPr marL="628650" lvl="1" indent="-171450" rtl="0">
              <a:buFont typeface="Arial" panose="020B0604020202020204" pitchFamily="34" charset="0"/>
              <a:buChar char="•"/>
            </a:pPr>
            <a:r>
              <a:rPr lang="ru-RU"/>
              <a:t>Чтобы добавить фигуры, сначала щелкните фигуру слева, а затем выберите "Работа с рисунками SmartArt" -&gt; "Дизайн" -&gt; "Добавить фигуру после".</a:t>
            </a:r>
          </a:p>
          <a:p>
            <a:pPr marL="628650" lvl="1" indent="-171450" rtl="0">
              <a:buFont typeface="Arial" panose="020B0604020202020204" pitchFamily="34" charset="0"/>
              <a:buChar char="•"/>
            </a:pPr>
            <a:r>
              <a:rPr lang="ru-RU"/>
              <a:t>Повторите эти действия для фигуры справа.</a:t>
            </a:r>
          </a:p>
          <a:p>
            <a:pPr marL="628650" lvl="1" indent="-171450" rtl="0">
              <a:buFont typeface="Arial" panose="020B0604020202020204" pitchFamily="34" charset="0"/>
              <a:buChar char="•"/>
            </a:pPr>
            <a:endParaRPr lang="ru-RU"/>
          </a:p>
          <a:p>
            <a:pPr marL="0" lvl="0" indent="0" rtl="0">
              <a:buFont typeface="Arial" panose="020B0604020202020204" pitchFamily="34" charset="0"/>
              <a:buNone/>
            </a:pPr>
            <a:r>
              <a:rPr lang="ru-RU"/>
              <a:t>Вы также можете переименовать ветви!</a:t>
            </a:r>
          </a:p>
          <a:p>
            <a:pPr rtl="0"/>
            <a:endParaRPr lang="ru-RU"/>
          </a:p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213BD131-499C-46F9-A30E-AFCC6C068DA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234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pPr rtl="0"/>
            <a:fld id="{4BECC0D0-8CDD-4D07-AD6D-C068B70D810D}" type="datetime1">
              <a:rPr lang="ru-RU" noProof="0" smtClean="0"/>
              <a:t>07.07.2023</a:t>
            </a:fld>
            <a:endParaRPr lang="ru-RU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Полилиния 5">
            <a:extLst>
              <a:ext uri="{FF2B5EF4-FFF2-40B4-BE49-F238E27FC236}">
                <a16:creationId xmlns="" xmlns:a16="http://schemas.microsoft.com/office/drawing/2014/main" id="{CACE694D-BAD8-4C0D-AFE9-67ABD7124C9E}"/>
              </a:ext>
            </a:extLst>
          </p:cNvPr>
          <p:cNvSpPr>
            <a:spLocks/>
          </p:cNvSpPr>
          <p:nvPr userDrawn="1"/>
        </p:nvSpPr>
        <p:spPr bwMode="auto">
          <a:xfrm>
            <a:off x="1194325" y="1536901"/>
            <a:ext cx="6831013" cy="4641850"/>
          </a:xfrm>
          <a:custGeom>
            <a:avLst/>
            <a:gdLst>
              <a:gd name="T0" fmla="*/ 22 w 4303"/>
              <a:gd name="T1" fmla="*/ 1534 h 2924"/>
              <a:gd name="T2" fmla="*/ 0 w 4303"/>
              <a:gd name="T3" fmla="*/ 1356 h 2924"/>
              <a:gd name="T4" fmla="*/ 6 w 4303"/>
              <a:gd name="T5" fmla="*/ 1189 h 2924"/>
              <a:gd name="T6" fmla="*/ 39 w 4303"/>
              <a:gd name="T7" fmla="*/ 1028 h 2924"/>
              <a:gd name="T8" fmla="*/ 122 w 4303"/>
              <a:gd name="T9" fmla="*/ 811 h 2924"/>
              <a:gd name="T10" fmla="*/ 306 w 4303"/>
              <a:gd name="T11" fmla="*/ 550 h 2924"/>
              <a:gd name="T12" fmla="*/ 551 w 4303"/>
              <a:gd name="T13" fmla="*/ 339 h 2924"/>
              <a:gd name="T14" fmla="*/ 852 w 4303"/>
              <a:gd name="T15" fmla="*/ 172 h 2924"/>
              <a:gd name="T16" fmla="*/ 1197 w 4303"/>
              <a:gd name="T17" fmla="*/ 61 h 2924"/>
              <a:gd name="T18" fmla="*/ 1564 w 4303"/>
              <a:gd name="T19" fmla="*/ 5 h 2924"/>
              <a:gd name="T20" fmla="*/ 1954 w 4303"/>
              <a:gd name="T21" fmla="*/ 5 h 2924"/>
              <a:gd name="T22" fmla="*/ 2366 w 4303"/>
              <a:gd name="T23" fmla="*/ 61 h 2924"/>
              <a:gd name="T24" fmla="*/ 2783 w 4303"/>
              <a:gd name="T25" fmla="*/ 172 h 2924"/>
              <a:gd name="T26" fmla="*/ 3190 w 4303"/>
              <a:gd name="T27" fmla="*/ 333 h 2924"/>
              <a:gd name="T28" fmla="*/ 3563 w 4303"/>
              <a:gd name="T29" fmla="*/ 539 h 2924"/>
              <a:gd name="T30" fmla="*/ 3880 w 4303"/>
              <a:gd name="T31" fmla="*/ 800 h 2924"/>
              <a:gd name="T32" fmla="*/ 4069 w 4303"/>
              <a:gd name="T33" fmla="*/ 1023 h 2924"/>
              <a:gd name="T34" fmla="*/ 4169 w 4303"/>
              <a:gd name="T35" fmla="*/ 1184 h 2924"/>
              <a:gd name="T36" fmla="*/ 4242 w 4303"/>
              <a:gd name="T37" fmla="*/ 1362 h 2924"/>
              <a:gd name="T38" fmla="*/ 4292 w 4303"/>
              <a:gd name="T39" fmla="*/ 1545 h 2924"/>
              <a:gd name="T40" fmla="*/ 4297 w 4303"/>
              <a:gd name="T41" fmla="*/ 1740 h 2924"/>
              <a:gd name="T42" fmla="*/ 4270 w 4303"/>
              <a:gd name="T43" fmla="*/ 1918 h 2924"/>
              <a:gd name="T44" fmla="*/ 4208 w 4303"/>
              <a:gd name="T45" fmla="*/ 2084 h 2924"/>
              <a:gd name="T46" fmla="*/ 4125 w 4303"/>
              <a:gd name="T47" fmla="*/ 2229 h 2924"/>
              <a:gd name="T48" fmla="*/ 3958 w 4303"/>
              <a:gd name="T49" fmla="*/ 2413 h 2924"/>
              <a:gd name="T50" fmla="*/ 3668 w 4303"/>
              <a:gd name="T51" fmla="*/ 2607 h 2924"/>
              <a:gd name="T52" fmla="*/ 3334 w 4303"/>
              <a:gd name="T53" fmla="*/ 2746 h 2924"/>
              <a:gd name="T54" fmla="*/ 2978 w 4303"/>
              <a:gd name="T55" fmla="*/ 2841 h 2924"/>
              <a:gd name="T56" fmla="*/ 2622 w 4303"/>
              <a:gd name="T57" fmla="*/ 2896 h 2924"/>
              <a:gd name="T58" fmla="*/ 2305 w 4303"/>
              <a:gd name="T59" fmla="*/ 2918 h 2924"/>
              <a:gd name="T60" fmla="*/ 2026 w 4303"/>
              <a:gd name="T61" fmla="*/ 2918 h 2924"/>
              <a:gd name="T62" fmla="*/ 1726 w 4303"/>
              <a:gd name="T63" fmla="*/ 2885 h 2924"/>
              <a:gd name="T64" fmla="*/ 1408 w 4303"/>
              <a:gd name="T65" fmla="*/ 2818 h 2924"/>
              <a:gd name="T66" fmla="*/ 1085 w 4303"/>
              <a:gd name="T67" fmla="*/ 2707 h 2924"/>
              <a:gd name="T68" fmla="*/ 779 w 4303"/>
              <a:gd name="T69" fmla="*/ 2557 h 2924"/>
              <a:gd name="T70" fmla="*/ 501 w 4303"/>
              <a:gd name="T71" fmla="*/ 2357 h 2924"/>
              <a:gd name="T72" fmla="*/ 267 w 4303"/>
              <a:gd name="T73" fmla="*/ 2107 h 2924"/>
              <a:gd name="T74" fmla="*/ 100 w 4303"/>
              <a:gd name="T75" fmla="*/ 1801 h 2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03" h="2924">
                <a:moveTo>
                  <a:pt x="45" y="1623"/>
                </a:moveTo>
                <a:lnTo>
                  <a:pt x="22" y="1534"/>
                </a:lnTo>
                <a:lnTo>
                  <a:pt x="11" y="1445"/>
                </a:lnTo>
                <a:lnTo>
                  <a:pt x="0" y="1356"/>
                </a:lnTo>
                <a:lnTo>
                  <a:pt x="0" y="1273"/>
                </a:lnTo>
                <a:lnTo>
                  <a:pt x="6" y="1189"/>
                </a:lnTo>
                <a:lnTo>
                  <a:pt x="22" y="1106"/>
                </a:lnTo>
                <a:lnTo>
                  <a:pt x="39" y="1028"/>
                </a:lnTo>
                <a:lnTo>
                  <a:pt x="61" y="956"/>
                </a:lnTo>
                <a:lnTo>
                  <a:pt x="122" y="811"/>
                </a:lnTo>
                <a:lnTo>
                  <a:pt x="206" y="678"/>
                </a:lnTo>
                <a:lnTo>
                  <a:pt x="306" y="550"/>
                </a:lnTo>
                <a:lnTo>
                  <a:pt x="423" y="439"/>
                </a:lnTo>
                <a:lnTo>
                  <a:pt x="551" y="339"/>
                </a:lnTo>
                <a:lnTo>
                  <a:pt x="696" y="250"/>
                </a:lnTo>
                <a:lnTo>
                  <a:pt x="852" y="172"/>
                </a:lnTo>
                <a:lnTo>
                  <a:pt x="1019" y="111"/>
                </a:lnTo>
                <a:lnTo>
                  <a:pt x="1197" y="61"/>
                </a:lnTo>
                <a:lnTo>
                  <a:pt x="1375" y="22"/>
                </a:lnTo>
                <a:lnTo>
                  <a:pt x="1564" y="5"/>
                </a:lnTo>
                <a:lnTo>
                  <a:pt x="1753" y="0"/>
                </a:lnTo>
                <a:lnTo>
                  <a:pt x="1954" y="5"/>
                </a:lnTo>
                <a:lnTo>
                  <a:pt x="2154" y="27"/>
                </a:lnTo>
                <a:lnTo>
                  <a:pt x="2366" y="61"/>
                </a:lnTo>
                <a:lnTo>
                  <a:pt x="2572" y="111"/>
                </a:lnTo>
                <a:lnTo>
                  <a:pt x="2783" y="172"/>
                </a:lnTo>
                <a:lnTo>
                  <a:pt x="2989" y="244"/>
                </a:lnTo>
                <a:lnTo>
                  <a:pt x="3190" y="333"/>
                </a:lnTo>
                <a:lnTo>
                  <a:pt x="3385" y="428"/>
                </a:lnTo>
                <a:lnTo>
                  <a:pt x="3563" y="539"/>
                </a:lnTo>
                <a:lnTo>
                  <a:pt x="3730" y="661"/>
                </a:lnTo>
                <a:lnTo>
                  <a:pt x="3880" y="800"/>
                </a:lnTo>
                <a:lnTo>
                  <a:pt x="4014" y="945"/>
                </a:lnTo>
                <a:lnTo>
                  <a:pt x="4069" y="1023"/>
                </a:lnTo>
                <a:lnTo>
                  <a:pt x="4125" y="1100"/>
                </a:lnTo>
                <a:lnTo>
                  <a:pt x="4169" y="1184"/>
                </a:lnTo>
                <a:lnTo>
                  <a:pt x="4208" y="1273"/>
                </a:lnTo>
                <a:lnTo>
                  <a:pt x="4242" y="1362"/>
                </a:lnTo>
                <a:lnTo>
                  <a:pt x="4270" y="1451"/>
                </a:lnTo>
                <a:lnTo>
                  <a:pt x="4292" y="1545"/>
                </a:lnTo>
                <a:lnTo>
                  <a:pt x="4303" y="1640"/>
                </a:lnTo>
                <a:lnTo>
                  <a:pt x="4297" y="1740"/>
                </a:lnTo>
                <a:lnTo>
                  <a:pt x="4286" y="1834"/>
                </a:lnTo>
                <a:lnTo>
                  <a:pt x="4270" y="1918"/>
                </a:lnTo>
                <a:lnTo>
                  <a:pt x="4242" y="2007"/>
                </a:lnTo>
                <a:lnTo>
                  <a:pt x="4208" y="2084"/>
                </a:lnTo>
                <a:lnTo>
                  <a:pt x="4169" y="2157"/>
                </a:lnTo>
                <a:lnTo>
                  <a:pt x="4125" y="2229"/>
                </a:lnTo>
                <a:lnTo>
                  <a:pt x="4075" y="2296"/>
                </a:lnTo>
                <a:lnTo>
                  <a:pt x="3958" y="2413"/>
                </a:lnTo>
                <a:lnTo>
                  <a:pt x="3819" y="2518"/>
                </a:lnTo>
                <a:lnTo>
                  <a:pt x="3668" y="2607"/>
                </a:lnTo>
                <a:lnTo>
                  <a:pt x="3507" y="2685"/>
                </a:lnTo>
                <a:lnTo>
                  <a:pt x="3334" y="2746"/>
                </a:lnTo>
                <a:lnTo>
                  <a:pt x="3156" y="2802"/>
                </a:lnTo>
                <a:lnTo>
                  <a:pt x="2978" y="2841"/>
                </a:lnTo>
                <a:lnTo>
                  <a:pt x="2800" y="2874"/>
                </a:lnTo>
                <a:lnTo>
                  <a:pt x="2622" y="2896"/>
                </a:lnTo>
                <a:lnTo>
                  <a:pt x="2460" y="2913"/>
                </a:lnTo>
                <a:lnTo>
                  <a:pt x="2305" y="2918"/>
                </a:lnTo>
                <a:lnTo>
                  <a:pt x="2160" y="2924"/>
                </a:lnTo>
                <a:lnTo>
                  <a:pt x="2026" y="2918"/>
                </a:lnTo>
                <a:lnTo>
                  <a:pt x="1876" y="2907"/>
                </a:lnTo>
                <a:lnTo>
                  <a:pt x="1726" y="2885"/>
                </a:lnTo>
                <a:lnTo>
                  <a:pt x="1564" y="2857"/>
                </a:lnTo>
                <a:lnTo>
                  <a:pt x="1408" y="2818"/>
                </a:lnTo>
                <a:lnTo>
                  <a:pt x="1247" y="2768"/>
                </a:lnTo>
                <a:lnTo>
                  <a:pt x="1085" y="2707"/>
                </a:lnTo>
                <a:lnTo>
                  <a:pt x="930" y="2640"/>
                </a:lnTo>
                <a:lnTo>
                  <a:pt x="779" y="2557"/>
                </a:lnTo>
                <a:lnTo>
                  <a:pt x="635" y="2463"/>
                </a:lnTo>
                <a:lnTo>
                  <a:pt x="501" y="2357"/>
                </a:lnTo>
                <a:lnTo>
                  <a:pt x="379" y="2240"/>
                </a:lnTo>
                <a:lnTo>
                  <a:pt x="267" y="2107"/>
                </a:lnTo>
                <a:lnTo>
                  <a:pt x="178" y="1962"/>
                </a:lnTo>
                <a:lnTo>
                  <a:pt x="100" y="1801"/>
                </a:lnTo>
                <a:lnTo>
                  <a:pt x="45" y="162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0" name="Автофигура 3">
            <a:extLst>
              <a:ext uri="{FF2B5EF4-FFF2-40B4-BE49-F238E27FC236}">
                <a16:creationId xmlns="" xmlns:a16="http://schemas.microsoft.com/office/drawing/2014/main" id="{02FDAB33-915E-4BD4-A13F-8FD4F0F1565D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4976748" y="3964146"/>
            <a:ext cx="6831013" cy="46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1" name="Полилиния: фигура 36">
            <a:extLst>
              <a:ext uri="{FF2B5EF4-FFF2-40B4-BE49-F238E27FC236}">
                <a16:creationId xmlns="" xmlns:a16="http://schemas.microsoft.com/office/drawing/2014/main" id="{D19DC10D-AC77-4943-9096-2598F5878C12}"/>
              </a:ext>
            </a:extLst>
          </p:cNvPr>
          <p:cNvSpPr/>
          <p:nvPr userDrawn="1"/>
        </p:nvSpPr>
        <p:spPr>
          <a:xfrm>
            <a:off x="527465" y="-6705"/>
            <a:ext cx="11168286" cy="6847184"/>
          </a:xfrm>
          <a:custGeom>
            <a:avLst/>
            <a:gdLst>
              <a:gd name="connsiteX0" fmla="*/ 3449748 w 11168286"/>
              <a:gd name="connsiteY0" fmla="*/ 1543606 h 6847184"/>
              <a:gd name="connsiteX1" fmla="*/ 3149710 w 11168286"/>
              <a:gd name="connsiteY1" fmla="*/ 1551544 h 6847184"/>
              <a:gd name="connsiteX2" fmla="*/ 2849673 w 11168286"/>
              <a:gd name="connsiteY2" fmla="*/ 1578531 h 6847184"/>
              <a:gd name="connsiteX3" fmla="*/ 2567097 w 11168286"/>
              <a:gd name="connsiteY3" fmla="*/ 1640444 h 6847184"/>
              <a:gd name="connsiteX4" fmla="*/ 2284523 w 11168286"/>
              <a:gd name="connsiteY4" fmla="*/ 1719819 h 6847184"/>
              <a:gd name="connsiteX5" fmla="*/ 2019410 w 11168286"/>
              <a:gd name="connsiteY5" fmla="*/ 1816656 h 6847184"/>
              <a:gd name="connsiteX6" fmla="*/ 1771760 w 11168286"/>
              <a:gd name="connsiteY6" fmla="*/ 1940481 h 6847184"/>
              <a:gd name="connsiteX7" fmla="*/ 1541573 w 11168286"/>
              <a:gd name="connsiteY7" fmla="*/ 2081769 h 6847184"/>
              <a:gd name="connsiteX8" fmla="*/ 1338373 w 11168286"/>
              <a:gd name="connsiteY8" fmla="*/ 2240519 h 6847184"/>
              <a:gd name="connsiteX9" fmla="*/ 1152635 w 11168286"/>
              <a:gd name="connsiteY9" fmla="*/ 2416731 h 6847184"/>
              <a:gd name="connsiteX10" fmla="*/ 993885 w 11168286"/>
              <a:gd name="connsiteY10" fmla="*/ 2619931 h 6847184"/>
              <a:gd name="connsiteX11" fmla="*/ 860535 w 11168286"/>
              <a:gd name="connsiteY11" fmla="*/ 2831069 h 6847184"/>
              <a:gd name="connsiteX12" fmla="*/ 763698 w 11168286"/>
              <a:gd name="connsiteY12" fmla="*/ 3061256 h 6847184"/>
              <a:gd name="connsiteX13" fmla="*/ 728773 w 11168286"/>
              <a:gd name="connsiteY13" fmla="*/ 3175556 h 6847184"/>
              <a:gd name="connsiteX14" fmla="*/ 701785 w 11168286"/>
              <a:gd name="connsiteY14" fmla="*/ 3299381 h 6847184"/>
              <a:gd name="connsiteX15" fmla="*/ 676385 w 11168286"/>
              <a:gd name="connsiteY15" fmla="*/ 3431144 h 6847184"/>
              <a:gd name="connsiteX16" fmla="*/ 666860 w 11168286"/>
              <a:gd name="connsiteY16" fmla="*/ 3564494 h 6847184"/>
              <a:gd name="connsiteX17" fmla="*/ 666860 w 11168286"/>
              <a:gd name="connsiteY17" fmla="*/ 3696256 h 6847184"/>
              <a:gd name="connsiteX18" fmla="*/ 684323 w 11168286"/>
              <a:gd name="connsiteY18" fmla="*/ 3837544 h 6847184"/>
              <a:gd name="connsiteX19" fmla="*/ 701785 w 11168286"/>
              <a:gd name="connsiteY19" fmla="*/ 3978831 h 6847184"/>
              <a:gd name="connsiteX20" fmla="*/ 738298 w 11168286"/>
              <a:gd name="connsiteY20" fmla="*/ 4120119 h 6847184"/>
              <a:gd name="connsiteX21" fmla="*/ 825610 w 11168286"/>
              <a:gd name="connsiteY21" fmla="*/ 4402694 h 6847184"/>
              <a:gd name="connsiteX22" fmla="*/ 949435 w 11168286"/>
              <a:gd name="connsiteY22" fmla="*/ 4658281 h 6847184"/>
              <a:gd name="connsiteX23" fmla="*/ 1090723 w 11168286"/>
              <a:gd name="connsiteY23" fmla="*/ 4888469 h 6847184"/>
              <a:gd name="connsiteX24" fmla="*/ 1268523 w 11168286"/>
              <a:gd name="connsiteY24" fmla="*/ 5099606 h 6847184"/>
              <a:gd name="connsiteX25" fmla="*/ 1462198 w 11168286"/>
              <a:gd name="connsiteY25" fmla="*/ 5285344 h 6847184"/>
              <a:gd name="connsiteX26" fmla="*/ 1674923 w 11168286"/>
              <a:gd name="connsiteY26" fmla="*/ 5453619 h 6847184"/>
              <a:gd name="connsiteX27" fmla="*/ 1903522 w 11168286"/>
              <a:gd name="connsiteY27" fmla="*/ 5602844 h 6847184"/>
              <a:gd name="connsiteX28" fmla="*/ 2143235 w 11168286"/>
              <a:gd name="connsiteY28" fmla="*/ 5734606 h 6847184"/>
              <a:gd name="connsiteX29" fmla="*/ 2389298 w 11168286"/>
              <a:gd name="connsiteY29" fmla="*/ 5840969 h 6847184"/>
              <a:gd name="connsiteX30" fmla="*/ 2646473 w 11168286"/>
              <a:gd name="connsiteY30" fmla="*/ 5937806 h 6847184"/>
              <a:gd name="connsiteX31" fmla="*/ 2902060 w 11168286"/>
              <a:gd name="connsiteY31" fmla="*/ 6017181 h 6847184"/>
              <a:gd name="connsiteX32" fmla="*/ 3149710 w 11168286"/>
              <a:gd name="connsiteY32" fmla="*/ 6079094 h 6847184"/>
              <a:gd name="connsiteX33" fmla="*/ 3406885 w 11168286"/>
              <a:gd name="connsiteY33" fmla="*/ 6123544 h 6847184"/>
              <a:gd name="connsiteX34" fmla="*/ 3645010 w 11168286"/>
              <a:gd name="connsiteY34" fmla="*/ 6158469 h 6847184"/>
              <a:gd name="connsiteX35" fmla="*/ 3883135 w 11168286"/>
              <a:gd name="connsiteY35" fmla="*/ 6175931 h 6847184"/>
              <a:gd name="connsiteX36" fmla="*/ 4095861 w 11168286"/>
              <a:gd name="connsiteY36" fmla="*/ 6185456 h 6847184"/>
              <a:gd name="connsiteX37" fmla="*/ 4326048 w 11168286"/>
              <a:gd name="connsiteY37" fmla="*/ 6175931 h 6847184"/>
              <a:gd name="connsiteX38" fmla="*/ 4572111 w 11168286"/>
              <a:gd name="connsiteY38" fmla="*/ 6167994 h 6847184"/>
              <a:gd name="connsiteX39" fmla="*/ 4829285 w 11168286"/>
              <a:gd name="connsiteY39" fmla="*/ 6141006 h 6847184"/>
              <a:gd name="connsiteX40" fmla="*/ 5111860 w 11168286"/>
              <a:gd name="connsiteY40" fmla="*/ 6106081 h 6847184"/>
              <a:gd name="connsiteX41" fmla="*/ 5394435 w 11168286"/>
              <a:gd name="connsiteY41" fmla="*/ 6053694 h 6847184"/>
              <a:gd name="connsiteX42" fmla="*/ 5677010 w 11168286"/>
              <a:gd name="connsiteY42" fmla="*/ 5991781 h 6847184"/>
              <a:gd name="connsiteX43" fmla="*/ 5959585 w 11168286"/>
              <a:gd name="connsiteY43" fmla="*/ 5902881 h 6847184"/>
              <a:gd name="connsiteX44" fmla="*/ 6234223 w 11168286"/>
              <a:gd name="connsiteY44" fmla="*/ 5806044 h 6847184"/>
              <a:gd name="connsiteX45" fmla="*/ 6489810 w 11168286"/>
              <a:gd name="connsiteY45" fmla="*/ 5682219 h 6847184"/>
              <a:gd name="connsiteX46" fmla="*/ 6729523 w 11168286"/>
              <a:gd name="connsiteY46" fmla="*/ 5540931 h 6847184"/>
              <a:gd name="connsiteX47" fmla="*/ 6950185 w 11168286"/>
              <a:gd name="connsiteY47" fmla="*/ 5374244 h 6847184"/>
              <a:gd name="connsiteX48" fmla="*/ 7135923 w 11168286"/>
              <a:gd name="connsiteY48" fmla="*/ 5188506 h 6847184"/>
              <a:gd name="connsiteX49" fmla="*/ 7215298 w 11168286"/>
              <a:gd name="connsiteY49" fmla="*/ 5082144 h 6847184"/>
              <a:gd name="connsiteX50" fmla="*/ 7285148 w 11168286"/>
              <a:gd name="connsiteY50" fmla="*/ 4967844 h 6847184"/>
              <a:gd name="connsiteX51" fmla="*/ 7347060 w 11168286"/>
              <a:gd name="connsiteY51" fmla="*/ 4851956 h 6847184"/>
              <a:gd name="connsiteX52" fmla="*/ 7401035 w 11168286"/>
              <a:gd name="connsiteY52" fmla="*/ 4729719 h 6847184"/>
              <a:gd name="connsiteX53" fmla="*/ 7445485 w 11168286"/>
              <a:gd name="connsiteY53" fmla="*/ 4588431 h 6847184"/>
              <a:gd name="connsiteX54" fmla="*/ 7470885 w 11168286"/>
              <a:gd name="connsiteY54" fmla="*/ 4455081 h 6847184"/>
              <a:gd name="connsiteX55" fmla="*/ 7488348 w 11168286"/>
              <a:gd name="connsiteY55" fmla="*/ 4305856 h 6847184"/>
              <a:gd name="connsiteX56" fmla="*/ 7497873 w 11168286"/>
              <a:gd name="connsiteY56" fmla="*/ 4147106 h 6847184"/>
              <a:gd name="connsiteX57" fmla="*/ 7480410 w 11168286"/>
              <a:gd name="connsiteY57" fmla="*/ 3996294 h 6847184"/>
              <a:gd name="connsiteX58" fmla="*/ 7445485 w 11168286"/>
              <a:gd name="connsiteY58" fmla="*/ 3847069 h 6847184"/>
              <a:gd name="connsiteX59" fmla="*/ 7401035 w 11168286"/>
              <a:gd name="connsiteY59" fmla="*/ 3705781 h 6847184"/>
              <a:gd name="connsiteX60" fmla="*/ 7347060 w 11168286"/>
              <a:gd name="connsiteY60" fmla="*/ 3564494 h 6847184"/>
              <a:gd name="connsiteX61" fmla="*/ 7285148 w 11168286"/>
              <a:gd name="connsiteY61" fmla="*/ 3423206 h 6847184"/>
              <a:gd name="connsiteX62" fmla="*/ 7215298 w 11168286"/>
              <a:gd name="connsiteY62" fmla="*/ 3289856 h 6847184"/>
              <a:gd name="connsiteX63" fmla="*/ 7126398 w 11168286"/>
              <a:gd name="connsiteY63" fmla="*/ 3167619 h 6847184"/>
              <a:gd name="connsiteX64" fmla="*/ 7039085 w 11168286"/>
              <a:gd name="connsiteY64" fmla="*/ 3043794 h 6847184"/>
              <a:gd name="connsiteX65" fmla="*/ 6826360 w 11168286"/>
              <a:gd name="connsiteY65" fmla="*/ 2813606 h 6847184"/>
              <a:gd name="connsiteX66" fmla="*/ 6588235 w 11168286"/>
              <a:gd name="connsiteY66" fmla="*/ 2592944 h 6847184"/>
              <a:gd name="connsiteX67" fmla="*/ 6323123 w 11168286"/>
              <a:gd name="connsiteY67" fmla="*/ 2399269 h 6847184"/>
              <a:gd name="connsiteX68" fmla="*/ 6040548 w 11168286"/>
              <a:gd name="connsiteY68" fmla="*/ 2223056 h 6847184"/>
              <a:gd name="connsiteX69" fmla="*/ 5730985 w 11168286"/>
              <a:gd name="connsiteY69" fmla="*/ 2072244 h 6847184"/>
              <a:gd name="connsiteX70" fmla="*/ 5411899 w 11168286"/>
              <a:gd name="connsiteY70" fmla="*/ 1930956 h 6847184"/>
              <a:gd name="connsiteX71" fmla="*/ 5084873 w 11168286"/>
              <a:gd name="connsiteY71" fmla="*/ 1816656 h 6847184"/>
              <a:gd name="connsiteX72" fmla="*/ 4749910 w 11168286"/>
              <a:gd name="connsiteY72" fmla="*/ 1719819 h 6847184"/>
              <a:gd name="connsiteX73" fmla="*/ 4422885 w 11168286"/>
              <a:gd name="connsiteY73" fmla="*/ 1640444 h 6847184"/>
              <a:gd name="connsiteX74" fmla="*/ 4086335 w 11168286"/>
              <a:gd name="connsiteY74" fmla="*/ 1586469 h 6847184"/>
              <a:gd name="connsiteX75" fmla="*/ 3768835 w 11168286"/>
              <a:gd name="connsiteY75" fmla="*/ 1551544 h 6847184"/>
              <a:gd name="connsiteX76" fmla="*/ 3384196 w 11168286"/>
              <a:gd name="connsiteY76" fmla="*/ 0 h 6847184"/>
              <a:gd name="connsiteX77" fmla="*/ 9353938 w 11168286"/>
              <a:gd name="connsiteY77" fmla="*/ 0 h 6847184"/>
              <a:gd name="connsiteX78" fmla="*/ 9361842 w 11168286"/>
              <a:gd name="connsiteY78" fmla="*/ 3952 h 6847184"/>
              <a:gd name="connsiteX79" fmla="*/ 9738185 w 11168286"/>
              <a:gd name="connsiteY79" fmla="*/ 234949 h 6847184"/>
              <a:gd name="connsiteX80" fmla="*/ 10070404 w 11168286"/>
              <a:gd name="connsiteY80" fmla="*/ 494495 h 6847184"/>
              <a:gd name="connsiteX81" fmla="*/ 10374074 w 11168286"/>
              <a:gd name="connsiteY81" fmla="*/ 782592 h 6847184"/>
              <a:gd name="connsiteX82" fmla="*/ 10633620 w 11168286"/>
              <a:gd name="connsiteY82" fmla="*/ 1114811 h 6847184"/>
              <a:gd name="connsiteX83" fmla="*/ 10851639 w 11168286"/>
              <a:gd name="connsiteY83" fmla="*/ 1460008 h 6847184"/>
              <a:gd name="connsiteX84" fmla="*/ 11009963 w 11168286"/>
              <a:gd name="connsiteY84" fmla="*/ 1836350 h 6847184"/>
              <a:gd name="connsiteX85" fmla="*/ 11067063 w 11168286"/>
              <a:gd name="connsiteY85" fmla="*/ 2023224 h 6847184"/>
              <a:gd name="connsiteX86" fmla="*/ 11111186 w 11168286"/>
              <a:gd name="connsiteY86" fmla="*/ 2225670 h 6847184"/>
              <a:gd name="connsiteX87" fmla="*/ 11152713 w 11168286"/>
              <a:gd name="connsiteY87" fmla="*/ 2441094 h 6847184"/>
              <a:gd name="connsiteX88" fmla="*/ 11168286 w 11168286"/>
              <a:gd name="connsiteY88" fmla="*/ 2659113 h 6847184"/>
              <a:gd name="connsiteX89" fmla="*/ 11168286 w 11168286"/>
              <a:gd name="connsiteY89" fmla="*/ 2874537 h 6847184"/>
              <a:gd name="connsiteX90" fmla="*/ 11139736 w 11168286"/>
              <a:gd name="connsiteY90" fmla="*/ 3105533 h 6847184"/>
              <a:gd name="connsiteX91" fmla="*/ 11111186 w 11168286"/>
              <a:gd name="connsiteY91" fmla="*/ 3336529 h 6847184"/>
              <a:gd name="connsiteX92" fmla="*/ 11051490 w 11168286"/>
              <a:gd name="connsiteY92" fmla="*/ 3567526 h 6847184"/>
              <a:gd name="connsiteX93" fmla="*/ 10908739 w 11168286"/>
              <a:gd name="connsiteY93" fmla="*/ 4029518 h 6847184"/>
              <a:gd name="connsiteX94" fmla="*/ 10706293 w 11168286"/>
              <a:gd name="connsiteY94" fmla="*/ 4447388 h 6847184"/>
              <a:gd name="connsiteX95" fmla="*/ 10475297 w 11168286"/>
              <a:gd name="connsiteY95" fmla="*/ 4823731 h 6847184"/>
              <a:gd name="connsiteX96" fmla="*/ 10184605 w 11168286"/>
              <a:gd name="connsiteY96" fmla="*/ 5168927 h 6847184"/>
              <a:gd name="connsiteX97" fmla="*/ 9867958 w 11168286"/>
              <a:gd name="connsiteY97" fmla="*/ 5472597 h 6847184"/>
              <a:gd name="connsiteX98" fmla="*/ 9520166 w 11168286"/>
              <a:gd name="connsiteY98" fmla="*/ 5747716 h 6847184"/>
              <a:gd name="connsiteX99" fmla="*/ 9146419 w 11168286"/>
              <a:gd name="connsiteY99" fmla="*/ 5991690 h 6847184"/>
              <a:gd name="connsiteX100" fmla="*/ 8754503 w 11168286"/>
              <a:gd name="connsiteY100" fmla="*/ 6207113 h 6847184"/>
              <a:gd name="connsiteX101" fmla="*/ 8352207 w 11168286"/>
              <a:gd name="connsiteY101" fmla="*/ 6381009 h 6847184"/>
              <a:gd name="connsiteX102" fmla="*/ 7931741 w 11168286"/>
              <a:gd name="connsiteY102" fmla="*/ 6539333 h 6847184"/>
              <a:gd name="connsiteX103" fmla="*/ 7513871 w 11168286"/>
              <a:gd name="connsiteY103" fmla="*/ 6669106 h 6847184"/>
              <a:gd name="connsiteX104" fmla="*/ 7108979 w 11168286"/>
              <a:gd name="connsiteY104" fmla="*/ 6770329 h 6847184"/>
              <a:gd name="connsiteX105" fmla="*/ 6688513 w 11168286"/>
              <a:gd name="connsiteY105" fmla="*/ 6843002 h 6847184"/>
              <a:gd name="connsiteX106" fmla="*/ 6660000 w 11168286"/>
              <a:gd name="connsiteY106" fmla="*/ 6847184 h 6847184"/>
              <a:gd name="connsiteX107" fmla="*/ 4165817 w 11168286"/>
              <a:gd name="connsiteY107" fmla="*/ 6847184 h 6847184"/>
              <a:gd name="connsiteX108" fmla="*/ 3900984 w 11168286"/>
              <a:gd name="connsiteY108" fmla="*/ 6814452 h 6847184"/>
              <a:gd name="connsiteX109" fmla="*/ 3438991 w 11168286"/>
              <a:gd name="connsiteY109" fmla="*/ 6728802 h 6847184"/>
              <a:gd name="connsiteX110" fmla="*/ 2976998 w 11168286"/>
              <a:gd name="connsiteY110" fmla="*/ 6627579 h 6847184"/>
              <a:gd name="connsiteX111" fmla="*/ 2515006 w 11168286"/>
              <a:gd name="connsiteY111" fmla="*/ 6482233 h 6847184"/>
              <a:gd name="connsiteX112" fmla="*/ 2065990 w 11168286"/>
              <a:gd name="connsiteY112" fmla="*/ 6323909 h 6847184"/>
              <a:gd name="connsiteX113" fmla="*/ 1648120 w 11168286"/>
              <a:gd name="connsiteY113" fmla="*/ 6121463 h 6847184"/>
              <a:gd name="connsiteX114" fmla="*/ 1256205 w 11168286"/>
              <a:gd name="connsiteY114" fmla="*/ 5890467 h 6847184"/>
              <a:gd name="connsiteX115" fmla="*/ 895435 w 11168286"/>
              <a:gd name="connsiteY115" fmla="*/ 5617943 h 6847184"/>
              <a:gd name="connsiteX116" fmla="*/ 591766 w 11168286"/>
              <a:gd name="connsiteY116" fmla="*/ 5314273 h 6847184"/>
              <a:gd name="connsiteX117" fmla="*/ 461993 w 11168286"/>
              <a:gd name="connsiteY117" fmla="*/ 5140377 h 6847184"/>
              <a:gd name="connsiteX118" fmla="*/ 347792 w 11168286"/>
              <a:gd name="connsiteY118" fmla="*/ 4953504 h 6847184"/>
              <a:gd name="connsiteX119" fmla="*/ 246569 w 11168286"/>
              <a:gd name="connsiteY119" fmla="*/ 4764035 h 6847184"/>
              <a:gd name="connsiteX120" fmla="*/ 158323 w 11168286"/>
              <a:gd name="connsiteY120" fmla="*/ 4564184 h 6847184"/>
              <a:gd name="connsiteX121" fmla="*/ 85650 w 11168286"/>
              <a:gd name="connsiteY121" fmla="*/ 4333188 h 6847184"/>
              <a:gd name="connsiteX122" fmla="*/ 44123 w 11168286"/>
              <a:gd name="connsiteY122" fmla="*/ 4115169 h 6847184"/>
              <a:gd name="connsiteX123" fmla="*/ 15573 w 11168286"/>
              <a:gd name="connsiteY123" fmla="*/ 3871195 h 6847184"/>
              <a:gd name="connsiteX124" fmla="*/ 0 w 11168286"/>
              <a:gd name="connsiteY124" fmla="*/ 3611648 h 6847184"/>
              <a:gd name="connsiteX125" fmla="*/ 28550 w 11168286"/>
              <a:gd name="connsiteY125" fmla="*/ 3365079 h 6847184"/>
              <a:gd name="connsiteX126" fmla="*/ 85650 w 11168286"/>
              <a:gd name="connsiteY126" fmla="*/ 3121106 h 6847184"/>
              <a:gd name="connsiteX127" fmla="*/ 158323 w 11168286"/>
              <a:gd name="connsiteY127" fmla="*/ 2890109 h 6847184"/>
              <a:gd name="connsiteX128" fmla="*/ 246569 w 11168286"/>
              <a:gd name="connsiteY128" fmla="*/ 2659113 h 6847184"/>
              <a:gd name="connsiteX129" fmla="*/ 347792 w 11168286"/>
              <a:gd name="connsiteY129" fmla="*/ 2428116 h 6847184"/>
              <a:gd name="connsiteX130" fmla="*/ 461993 w 11168286"/>
              <a:gd name="connsiteY130" fmla="*/ 2210097 h 6847184"/>
              <a:gd name="connsiteX131" fmla="*/ 607339 w 11168286"/>
              <a:gd name="connsiteY131" fmla="*/ 2010247 h 6847184"/>
              <a:gd name="connsiteX132" fmla="*/ 750089 w 11168286"/>
              <a:gd name="connsiteY132" fmla="*/ 1807800 h 6847184"/>
              <a:gd name="connsiteX133" fmla="*/ 1097882 w 11168286"/>
              <a:gd name="connsiteY133" fmla="*/ 1431458 h 6847184"/>
              <a:gd name="connsiteX134" fmla="*/ 1487201 w 11168286"/>
              <a:gd name="connsiteY134" fmla="*/ 1070688 h 6847184"/>
              <a:gd name="connsiteX135" fmla="*/ 1920644 w 11168286"/>
              <a:gd name="connsiteY135" fmla="*/ 754042 h 6847184"/>
              <a:gd name="connsiteX136" fmla="*/ 2382637 w 11168286"/>
              <a:gd name="connsiteY136" fmla="*/ 465945 h 6847184"/>
              <a:gd name="connsiteX137" fmla="*/ 2888753 w 11168286"/>
              <a:gd name="connsiteY137" fmla="*/ 219376 h 684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11168286" h="6847184">
                <a:moveTo>
                  <a:pt x="3449748" y="1543606"/>
                </a:moveTo>
                <a:lnTo>
                  <a:pt x="3149710" y="1551544"/>
                </a:lnTo>
                <a:lnTo>
                  <a:pt x="2849673" y="1578531"/>
                </a:lnTo>
                <a:lnTo>
                  <a:pt x="2567097" y="1640444"/>
                </a:lnTo>
                <a:lnTo>
                  <a:pt x="2284523" y="1719819"/>
                </a:lnTo>
                <a:lnTo>
                  <a:pt x="2019410" y="1816656"/>
                </a:lnTo>
                <a:lnTo>
                  <a:pt x="1771760" y="1940481"/>
                </a:lnTo>
                <a:lnTo>
                  <a:pt x="1541573" y="2081769"/>
                </a:lnTo>
                <a:lnTo>
                  <a:pt x="1338373" y="2240519"/>
                </a:lnTo>
                <a:lnTo>
                  <a:pt x="1152635" y="2416731"/>
                </a:lnTo>
                <a:lnTo>
                  <a:pt x="993885" y="2619931"/>
                </a:lnTo>
                <a:lnTo>
                  <a:pt x="860535" y="2831069"/>
                </a:lnTo>
                <a:lnTo>
                  <a:pt x="763698" y="3061256"/>
                </a:lnTo>
                <a:lnTo>
                  <a:pt x="728773" y="3175556"/>
                </a:lnTo>
                <a:lnTo>
                  <a:pt x="701785" y="3299381"/>
                </a:lnTo>
                <a:lnTo>
                  <a:pt x="676385" y="3431144"/>
                </a:lnTo>
                <a:lnTo>
                  <a:pt x="666860" y="3564494"/>
                </a:lnTo>
                <a:lnTo>
                  <a:pt x="666860" y="3696256"/>
                </a:lnTo>
                <a:lnTo>
                  <a:pt x="684323" y="3837544"/>
                </a:lnTo>
                <a:lnTo>
                  <a:pt x="701785" y="3978831"/>
                </a:lnTo>
                <a:lnTo>
                  <a:pt x="738298" y="4120119"/>
                </a:lnTo>
                <a:lnTo>
                  <a:pt x="825610" y="4402694"/>
                </a:lnTo>
                <a:lnTo>
                  <a:pt x="949435" y="4658281"/>
                </a:lnTo>
                <a:lnTo>
                  <a:pt x="1090723" y="4888469"/>
                </a:lnTo>
                <a:lnTo>
                  <a:pt x="1268523" y="5099606"/>
                </a:lnTo>
                <a:lnTo>
                  <a:pt x="1462198" y="5285344"/>
                </a:lnTo>
                <a:lnTo>
                  <a:pt x="1674923" y="5453619"/>
                </a:lnTo>
                <a:lnTo>
                  <a:pt x="1903522" y="5602844"/>
                </a:lnTo>
                <a:lnTo>
                  <a:pt x="2143235" y="5734606"/>
                </a:lnTo>
                <a:lnTo>
                  <a:pt x="2389298" y="5840969"/>
                </a:lnTo>
                <a:lnTo>
                  <a:pt x="2646473" y="5937806"/>
                </a:lnTo>
                <a:lnTo>
                  <a:pt x="2902060" y="6017181"/>
                </a:lnTo>
                <a:lnTo>
                  <a:pt x="3149710" y="6079094"/>
                </a:lnTo>
                <a:lnTo>
                  <a:pt x="3406885" y="6123544"/>
                </a:lnTo>
                <a:lnTo>
                  <a:pt x="3645010" y="6158469"/>
                </a:lnTo>
                <a:lnTo>
                  <a:pt x="3883135" y="6175931"/>
                </a:lnTo>
                <a:lnTo>
                  <a:pt x="4095861" y="6185456"/>
                </a:lnTo>
                <a:lnTo>
                  <a:pt x="4326048" y="6175931"/>
                </a:lnTo>
                <a:lnTo>
                  <a:pt x="4572111" y="6167994"/>
                </a:lnTo>
                <a:lnTo>
                  <a:pt x="4829285" y="6141006"/>
                </a:lnTo>
                <a:lnTo>
                  <a:pt x="5111860" y="6106081"/>
                </a:lnTo>
                <a:lnTo>
                  <a:pt x="5394435" y="6053694"/>
                </a:lnTo>
                <a:lnTo>
                  <a:pt x="5677010" y="5991781"/>
                </a:lnTo>
                <a:lnTo>
                  <a:pt x="5959585" y="5902881"/>
                </a:lnTo>
                <a:lnTo>
                  <a:pt x="6234223" y="5806044"/>
                </a:lnTo>
                <a:lnTo>
                  <a:pt x="6489810" y="5682219"/>
                </a:lnTo>
                <a:lnTo>
                  <a:pt x="6729523" y="5540931"/>
                </a:lnTo>
                <a:lnTo>
                  <a:pt x="6950185" y="5374244"/>
                </a:lnTo>
                <a:lnTo>
                  <a:pt x="7135923" y="5188506"/>
                </a:lnTo>
                <a:lnTo>
                  <a:pt x="7215298" y="5082144"/>
                </a:lnTo>
                <a:lnTo>
                  <a:pt x="7285148" y="4967844"/>
                </a:lnTo>
                <a:lnTo>
                  <a:pt x="7347060" y="4851956"/>
                </a:lnTo>
                <a:lnTo>
                  <a:pt x="7401035" y="4729719"/>
                </a:lnTo>
                <a:lnTo>
                  <a:pt x="7445485" y="4588431"/>
                </a:lnTo>
                <a:lnTo>
                  <a:pt x="7470885" y="4455081"/>
                </a:lnTo>
                <a:lnTo>
                  <a:pt x="7488348" y="4305856"/>
                </a:lnTo>
                <a:lnTo>
                  <a:pt x="7497873" y="4147106"/>
                </a:lnTo>
                <a:lnTo>
                  <a:pt x="7480410" y="3996294"/>
                </a:lnTo>
                <a:lnTo>
                  <a:pt x="7445485" y="3847069"/>
                </a:lnTo>
                <a:lnTo>
                  <a:pt x="7401035" y="3705781"/>
                </a:lnTo>
                <a:lnTo>
                  <a:pt x="7347060" y="3564494"/>
                </a:lnTo>
                <a:lnTo>
                  <a:pt x="7285148" y="3423206"/>
                </a:lnTo>
                <a:lnTo>
                  <a:pt x="7215298" y="3289856"/>
                </a:lnTo>
                <a:lnTo>
                  <a:pt x="7126398" y="3167619"/>
                </a:lnTo>
                <a:lnTo>
                  <a:pt x="7039085" y="3043794"/>
                </a:lnTo>
                <a:lnTo>
                  <a:pt x="6826360" y="2813606"/>
                </a:lnTo>
                <a:lnTo>
                  <a:pt x="6588235" y="2592944"/>
                </a:lnTo>
                <a:lnTo>
                  <a:pt x="6323123" y="2399269"/>
                </a:lnTo>
                <a:lnTo>
                  <a:pt x="6040548" y="2223056"/>
                </a:lnTo>
                <a:lnTo>
                  <a:pt x="5730985" y="2072244"/>
                </a:lnTo>
                <a:lnTo>
                  <a:pt x="5411899" y="1930956"/>
                </a:lnTo>
                <a:lnTo>
                  <a:pt x="5084873" y="1816656"/>
                </a:lnTo>
                <a:lnTo>
                  <a:pt x="4749910" y="1719819"/>
                </a:lnTo>
                <a:lnTo>
                  <a:pt x="4422885" y="1640444"/>
                </a:lnTo>
                <a:lnTo>
                  <a:pt x="4086335" y="1586469"/>
                </a:lnTo>
                <a:lnTo>
                  <a:pt x="3768835" y="1551544"/>
                </a:lnTo>
                <a:close/>
                <a:moveTo>
                  <a:pt x="3384196" y="0"/>
                </a:moveTo>
                <a:lnTo>
                  <a:pt x="9353938" y="0"/>
                </a:lnTo>
                <a:lnTo>
                  <a:pt x="9361842" y="3952"/>
                </a:lnTo>
                <a:lnTo>
                  <a:pt x="9738185" y="234949"/>
                </a:lnTo>
                <a:lnTo>
                  <a:pt x="10070404" y="494495"/>
                </a:lnTo>
                <a:lnTo>
                  <a:pt x="10374074" y="782592"/>
                </a:lnTo>
                <a:lnTo>
                  <a:pt x="10633620" y="1114811"/>
                </a:lnTo>
                <a:lnTo>
                  <a:pt x="10851639" y="1460008"/>
                </a:lnTo>
                <a:lnTo>
                  <a:pt x="11009963" y="1836350"/>
                </a:lnTo>
                <a:lnTo>
                  <a:pt x="11067063" y="2023224"/>
                </a:lnTo>
                <a:lnTo>
                  <a:pt x="11111186" y="2225670"/>
                </a:lnTo>
                <a:lnTo>
                  <a:pt x="11152713" y="2441094"/>
                </a:lnTo>
                <a:lnTo>
                  <a:pt x="11168286" y="2659113"/>
                </a:lnTo>
                <a:lnTo>
                  <a:pt x="11168286" y="2874537"/>
                </a:lnTo>
                <a:lnTo>
                  <a:pt x="11139736" y="3105533"/>
                </a:lnTo>
                <a:lnTo>
                  <a:pt x="11111186" y="3336529"/>
                </a:lnTo>
                <a:lnTo>
                  <a:pt x="11051490" y="3567526"/>
                </a:lnTo>
                <a:lnTo>
                  <a:pt x="10908739" y="4029518"/>
                </a:lnTo>
                <a:lnTo>
                  <a:pt x="10706293" y="4447388"/>
                </a:lnTo>
                <a:lnTo>
                  <a:pt x="10475297" y="4823731"/>
                </a:lnTo>
                <a:lnTo>
                  <a:pt x="10184605" y="5168927"/>
                </a:lnTo>
                <a:lnTo>
                  <a:pt x="9867958" y="5472597"/>
                </a:lnTo>
                <a:lnTo>
                  <a:pt x="9520166" y="5747716"/>
                </a:lnTo>
                <a:lnTo>
                  <a:pt x="9146419" y="5991690"/>
                </a:lnTo>
                <a:lnTo>
                  <a:pt x="8754503" y="6207113"/>
                </a:lnTo>
                <a:lnTo>
                  <a:pt x="8352207" y="6381009"/>
                </a:lnTo>
                <a:lnTo>
                  <a:pt x="7931741" y="6539333"/>
                </a:lnTo>
                <a:lnTo>
                  <a:pt x="7513871" y="6669106"/>
                </a:lnTo>
                <a:lnTo>
                  <a:pt x="7108979" y="6770329"/>
                </a:lnTo>
                <a:lnTo>
                  <a:pt x="6688513" y="6843002"/>
                </a:lnTo>
                <a:lnTo>
                  <a:pt x="6660000" y="6847184"/>
                </a:lnTo>
                <a:lnTo>
                  <a:pt x="4165817" y="6847184"/>
                </a:lnTo>
                <a:lnTo>
                  <a:pt x="3900984" y="6814452"/>
                </a:lnTo>
                <a:lnTo>
                  <a:pt x="3438991" y="6728802"/>
                </a:lnTo>
                <a:lnTo>
                  <a:pt x="2976998" y="6627579"/>
                </a:lnTo>
                <a:lnTo>
                  <a:pt x="2515006" y="6482233"/>
                </a:lnTo>
                <a:lnTo>
                  <a:pt x="2065990" y="6323909"/>
                </a:lnTo>
                <a:lnTo>
                  <a:pt x="1648120" y="6121463"/>
                </a:lnTo>
                <a:lnTo>
                  <a:pt x="1256205" y="5890467"/>
                </a:lnTo>
                <a:lnTo>
                  <a:pt x="895435" y="5617943"/>
                </a:lnTo>
                <a:lnTo>
                  <a:pt x="591766" y="5314273"/>
                </a:lnTo>
                <a:lnTo>
                  <a:pt x="461993" y="5140377"/>
                </a:lnTo>
                <a:lnTo>
                  <a:pt x="347792" y="4953504"/>
                </a:lnTo>
                <a:lnTo>
                  <a:pt x="246569" y="4764035"/>
                </a:lnTo>
                <a:lnTo>
                  <a:pt x="158323" y="4564184"/>
                </a:lnTo>
                <a:lnTo>
                  <a:pt x="85650" y="4333188"/>
                </a:lnTo>
                <a:lnTo>
                  <a:pt x="44123" y="4115169"/>
                </a:lnTo>
                <a:lnTo>
                  <a:pt x="15573" y="3871195"/>
                </a:lnTo>
                <a:lnTo>
                  <a:pt x="0" y="3611648"/>
                </a:lnTo>
                <a:lnTo>
                  <a:pt x="28550" y="3365079"/>
                </a:lnTo>
                <a:lnTo>
                  <a:pt x="85650" y="3121106"/>
                </a:lnTo>
                <a:lnTo>
                  <a:pt x="158323" y="2890109"/>
                </a:lnTo>
                <a:lnTo>
                  <a:pt x="246569" y="2659113"/>
                </a:lnTo>
                <a:lnTo>
                  <a:pt x="347792" y="2428116"/>
                </a:lnTo>
                <a:lnTo>
                  <a:pt x="461993" y="2210097"/>
                </a:lnTo>
                <a:lnTo>
                  <a:pt x="607339" y="2010247"/>
                </a:lnTo>
                <a:lnTo>
                  <a:pt x="750089" y="1807800"/>
                </a:lnTo>
                <a:lnTo>
                  <a:pt x="1097882" y="1431458"/>
                </a:lnTo>
                <a:lnTo>
                  <a:pt x="1487201" y="1070688"/>
                </a:lnTo>
                <a:lnTo>
                  <a:pt x="1920644" y="754042"/>
                </a:lnTo>
                <a:lnTo>
                  <a:pt x="2382637" y="465945"/>
                </a:lnTo>
                <a:lnTo>
                  <a:pt x="2888753" y="2193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675335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A4BA345-61FC-424D-9688-A8F2886EF1B8}" type="datetime1">
              <a:rPr lang="ru-RU" noProof="0" smtClean="0"/>
              <a:t>07.07.2023</a:t>
            </a:fld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69781587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A4BA345-61FC-424D-9688-A8F2886EF1B8}" type="datetime1">
              <a:rPr lang="ru-RU" noProof="0" smtClean="0"/>
              <a:t>07.07.2023</a:t>
            </a:fld>
            <a:endParaRPr lang="ru-RU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968969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A4BA345-61FC-424D-9688-A8F2886EF1B8}" type="datetime1">
              <a:rPr lang="ru-RU" noProof="0" smtClean="0"/>
              <a:t>07.07.2023</a:t>
            </a:fld>
            <a:endParaRPr lang="ru-RU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860428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A4BA345-61FC-424D-9688-A8F2886EF1B8}" type="datetime1">
              <a:rPr lang="ru-RU" noProof="0" smtClean="0"/>
              <a:t>07.07.2023</a:t>
            </a:fld>
            <a:endParaRPr lang="ru-RU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503902449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A4BA345-61FC-424D-9688-A8F2886EF1B8}" type="datetime1">
              <a:rPr lang="ru-RU" noProof="0" smtClean="0"/>
              <a:t>07.07.2023</a:t>
            </a:fld>
            <a:endParaRPr lang="ru-RU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34107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A4BA345-61FC-424D-9688-A8F2886EF1B8}" type="datetime1">
              <a:rPr lang="ru-RU" noProof="0" smtClean="0"/>
              <a:t>07.07.2023</a:t>
            </a:fld>
            <a:endParaRPr lang="ru-RU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8604056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A4BA345-61FC-424D-9688-A8F2886EF1B8}" type="datetime1">
              <a:rPr lang="ru-RU" noProof="0" smtClean="0"/>
              <a:t>07.07.2023</a:t>
            </a:fld>
            <a:endParaRPr lang="ru-RU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9404637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A4BA345-61FC-424D-9688-A8F2886EF1B8}" type="datetime1">
              <a:rPr lang="ru-RU" noProof="0" smtClean="0"/>
              <a:t>07.07.2023</a:t>
            </a:fld>
            <a:endParaRPr lang="ru-RU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46677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ри столбца содержим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 flipH="1">
            <a:off x="38100" y="0"/>
            <a:ext cx="12584114" cy="6853238"/>
            <a:chOff x="-417513" y="0"/>
            <a:chExt cx="12584114" cy="6853238"/>
          </a:xfrm>
        </p:grpSpPr>
        <p:sp>
          <p:nvSpPr>
            <p:cNvPr id="81" name="Полилиния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Полилиния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Полилиния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Полилиния 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Полилиния 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Полилиния 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Полилиния 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Полилиния 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Полилиния 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Полилиния 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Полилиния 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Полилиния 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Полилиния 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Полилиния 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Полилиния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Полилиния 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Полилиния 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Полилиния 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Полилиния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Полилиния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Полилиния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6" name="Номер слайда 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6" name="Равнобедренный треугольник 15">
            <a:extLst>
              <a:ext uri="{FF2B5EF4-FFF2-40B4-BE49-F238E27FC236}">
                <a16:creationId xmlns="" xmlns:a16="http://schemas.microsoft.com/office/drawing/2014/main" id="{E50B9CD5-BF82-4FA5-965C-3A2910331D2B}"/>
              </a:ext>
            </a:extLst>
          </p:cNvPr>
          <p:cNvSpPr/>
          <p:nvPr userDrawn="1"/>
        </p:nvSpPr>
        <p:spPr>
          <a:xfrm rot="16786340" flipV="1">
            <a:off x="2543487" y="816217"/>
            <a:ext cx="1335707" cy="6981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="" xmlns:a16="http://schemas.microsoft.com/office/drawing/2014/main" id="{C112C725-A112-4CA5-AF43-E92C44765DAD}"/>
              </a:ext>
            </a:extLst>
          </p:cNvPr>
          <p:cNvSpPr/>
          <p:nvPr userDrawn="1"/>
        </p:nvSpPr>
        <p:spPr>
          <a:xfrm flipV="1">
            <a:off x="1" y="0"/>
            <a:ext cx="3421063" cy="2408104"/>
          </a:xfrm>
          <a:custGeom>
            <a:avLst/>
            <a:gdLst>
              <a:gd name="connsiteX0" fmla="*/ 1612831 w 4537613"/>
              <a:gd name="connsiteY0" fmla="*/ 0 h 3194050"/>
              <a:gd name="connsiteX1" fmla="*/ 1842601 w 4537613"/>
              <a:gd name="connsiteY1" fmla="*/ 4707 h 3194050"/>
              <a:gd name="connsiteX2" fmla="*/ 2072371 w 4537613"/>
              <a:gd name="connsiteY2" fmla="*/ 30596 h 3194050"/>
              <a:gd name="connsiteX3" fmla="*/ 2314109 w 4537613"/>
              <a:gd name="connsiteY3" fmla="*/ 68253 h 3194050"/>
              <a:gd name="connsiteX4" fmla="*/ 2551059 w 4537613"/>
              <a:gd name="connsiteY4" fmla="*/ 124738 h 3194050"/>
              <a:gd name="connsiteX5" fmla="*/ 2792797 w 4537613"/>
              <a:gd name="connsiteY5" fmla="*/ 192991 h 3194050"/>
              <a:gd name="connsiteX6" fmla="*/ 3029747 w 4537613"/>
              <a:gd name="connsiteY6" fmla="*/ 275365 h 3194050"/>
              <a:gd name="connsiteX7" fmla="*/ 3259517 w 4537613"/>
              <a:gd name="connsiteY7" fmla="*/ 376568 h 3194050"/>
              <a:gd name="connsiteX8" fmla="*/ 3482107 w 4537613"/>
              <a:gd name="connsiteY8" fmla="*/ 482477 h 3194050"/>
              <a:gd name="connsiteX9" fmla="*/ 3687942 w 4537613"/>
              <a:gd name="connsiteY9" fmla="*/ 607215 h 3194050"/>
              <a:gd name="connsiteX10" fmla="*/ 3879418 w 4537613"/>
              <a:gd name="connsiteY10" fmla="*/ 746074 h 3194050"/>
              <a:gd name="connsiteX11" fmla="*/ 4051745 w 4537613"/>
              <a:gd name="connsiteY11" fmla="*/ 903762 h 3194050"/>
              <a:gd name="connsiteX12" fmla="*/ 4204925 w 4537613"/>
              <a:gd name="connsiteY12" fmla="*/ 1066157 h 3194050"/>
              <a:gd name="connsiteX13" fmla="*/ 4269548 w 4537613"/>
              <a:gd name="connsiteY13" fmla="*/ 1153238 h 3194050"/>
              <a:gd name="connsiteX14" fmla="*/ 4331778 w 4537613"/>
              <a:gd name="connsiteY14" fmla="*/ 1240319 h 3194050"/>
              <a:gd name="connsiteX15" fmla="*/ 4384433 w 4537613"/>
              <a:gd name="connsiteY15" fmla="*/ 1334461 h 3194050"/>
              <a:gd name="connsiteX16" fmla="*/ 4427515 w 4537613"/>
              <a:gd name="connsiteY16" fmla="*/ 1435663 h 3194050"/>
              <a:gd name="connsiteX17" fmla="*/ 4465810 w 4537613"/>
              <a:gd name="connsiteY17" fmla="*/ 1536866 h 3194050"/>
              <a:gd name="connsiteX18" fmla="*/ 4499318 w 4537613"/>
              <a:gd name="connsiteY18" fmla="*/ 1635715 h 3194050"/>
              <a:gd name="connsiteX19" fmla="*/ 4523253 w 4537613"/>
              <a:gd name="connsiteY19" fmla="*/ 1743978 h 3194050"/>
              <a:gd name="connsiteX20" fmla="*/ 4537613 w 4537613"/>
              <a:gd name="connsiteY20" fmla="*/ 1849887 h 3194050"/>
              <a:gd name="connsiteX21" fmla="*/ 4530433 w 4537613"/>
              <a:gd name="connsiteY21" fmla="*/ 1962858 h 3194050"/>
              <a:gd name="connsiteX22" fmla="*/ 4518466 w 4537613"/>
              <a:gd name="connsiteY22" fmla="*/ 2068767 h 3194050"/>
              <a:gd name="connsiteX23" fmla="*/ 4499318 w 4537613"/>
              <a:gd name="connsiteY23" fmla="*/ 2162909 h 3194050"/>
              <a:gd name="connsiteX24" fmla="*/ 4465810 w 4537613"/>
              <a:gd name="connsiteY24" fmla="*/ 2264111 h 3194050"/>
              <a:gd name="connsiteX25" fmla="*/ 4427515 w 4537613"/>
              <a:gd name="connsiteY25" fmla="*/ 2351193 h 3194050"/>
              <a:gd name="connsiteX26" fmla="*/ 4384433 w 4537613"/>
              <a:gd name="connsiteY26" fmla="*/ 2433567 h 3194050"/>
              <a:gd name="connsiteX27" fmla="*/ 4331778 w 4537613"/>
              <a:gd name="connsiteY27" fmla="*/ 2513587 h 3194050"/>
              <a:gd name="connsiteX28" fmla="*/ 4274335 w 4537613"/>
              <a:gd name="connsiteY28" fmla="*/ 2588901 h 3194050"/>
              <a:gd name="connsiteX29" fmla="*/ 4140302 w 4537613"/>
              <a:gd name="connsiteY29" fmla="*/ 2720699 h 3194050"/>
              <a:gd name="connsiteX30" fmla="*/ 3979942 w 4537613"/>
              <a:gd name="connsiteY30" fmla="*/ 2840730 h 3194050"/>
              <a:gd name="connsiteX31" fmla="*/ 3807614 w 4537613"/>
              <a:gd name="connsiteY31" fmla="*/ 2941933 h 3194050"/>
              <a:gd name="connsiteX32" fmla="*/ 3623320 w 4537613"/>
              <a:gd name="connsiteY32" fmla="*/ 3029014 h 3194050"/>
              <a:gd name="connsiteX33" fmla="*/ 3424664 w 4537613"/>
              <a:gd name="connsiteY33" fmla="*/ 3097267 h 3194050"/>
              <a:gd name="connsiteX34" fmla="*/ 3221222 w 4537613"/>
              <a:gd name="connsiteY34" fmla="*/ 3160812 h 3194050"/>
              <a:gd name="connsiteX35" fmla="*/ 3070007 w 4537613"/>
              <a:gd name="connsiteY35" fmla="*/ 3194050 h 3194050"/>
              <a:gd name="connsiteX36" fmla="*/ 1273362 w 4537613"/>
              <a:gd name="connsiteY36" fmla="*/ 3194050 h 3194050"/>
              <a:gd name="connsiteX37" fmla="*/ 1215520 w 4537613"/>
              <a:gd name="connsiteY37" fmla="*/ 3179641 h 3194050"/>
              <a:gd name="connsiteX38" fmla="*/ 1031226 w 4537613"/>
              <a:gd name="connsiteY38" fmla="*/ 3123156 h 3194050"/>
              <a:gd name="connsiteX39" fmla="*/ 844537 w 4537613"/>
              <a:gd name="connsiteY39" fmla="*/ 3054903 h 3194050"/>
              <a:gd name="connsiteX40" fmla="*/ 667423 w 4537613"/>
              <a:gd name="connsiteY40" fmla="*/ 2979589 h 3194050"/>
              <a:gd name="connsiteX41" fmla="*/ 495095 w 4537613"/>
              <a:gd name="connsiteY41" fmla="*/ 2885448 h 3194050"/>
              <a:gd name="connsiteX42" fmla="*/ 327554 w 4537613"/>
              <a:gd name="connsiteY42" fmla="*/ 2777184 h 3194050"/>
              <a:gd name="connsiteX43" fmla="*/ 174374 w 4537613"/>
              <a:gd name="connsiteY43" fmla="*/ 2659507 h 3194050"/>
              <a:gd name="connsiteX44" fmla="*/ 33161 w 4537613"/>
              <a:gd name="connsiteY44" fmla="*/ 2527709 h 3194050"/>
              <a:gd name="connsiteX45" fmla="*/ 0 w 4537613"/>
              <a:gd name="connsiteY45" fmla="*/ 2488332 h 3194050"/>
              <a:gd name="connsiteX46" fmla="*/ 0 w 4537613"/>
              <a:gd name="connsiteY46" fmla="*/ 575618 h 3194050"/>
              <a:gd name="connsiteX47" fmla="*/ 85817 w 4537613"/>
              <a:gd name="connsiteY47" fmla="*/ 494245 h 3194050"/>
              <a:gd name="connsiteX48" fmla="*/ 231817 w 4537613"/>
              <a:gd name="connsiteY48" fmla="*/ 381275 h 3194050"/>
              <a:gd name="connsiteX49" fmla="*/ 399358 w 4537613"/>
              <a:gd name="connsiteY49" fmla="*/ 282426 h 3194050"/>
              <a:gd name="connsiteX50" fmla="*/ 576472 w 4537613"/>
              <a:gd name="connsiteY50" fmla="*/ 192991 h 3194050"/>
              <a:gd name="connsiteX51" fmla="*/ 767947 w 4537613"/>
              <a:gd name="connsiteY51" fmla="*/ 124738 h 3194050"/>
              <a:gd name="connsiteX52" fmla="*/ 973783 w 4537613"/>
              <a:gd name="connsiteY52" fmla="*/ 68253 h 3194050"/>
              <a:gd name="connsiteX53" fmla="*/ 1177225 w 4537613"/>
              <a:gd name="connsiteY53" fmla="*/ 23536 h 3194050"/>
              <a:gd name="connsiteX54" fmla="*/ 1395028 w 4537613"/>
              <a:gd name="connsiteY54" fmla="*/ 4707 h 319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537613" h="3194050">
                <a:moveTo>
                  <a:pt x="1612831" y="0"/>
                </a:moveTo>
                <a:lnTo>
                  <a:pt x="1842601" y="4707"/>
                </a:lnTo>
                <a:lnTo>
                  <a:pt x="2072371" y="30596"/>
                </a:lnTo>
                <a:lnTo>
                  <a:pt x="2314109" y="68253"/>
                </a:lnTo>
                <a:lnTo>
                  <a:pt x="2551059" y="124738"/>
                </a:lnTo>
                <a:lnTo>
                  <a:pt x="2792797" y="192991"/>
                </a:lnTo>
                <a:lnTo>
                  <a:pt x="3029747" y="275365"/>
                </a:lnTo>
                <a:lnTo>
                  <a:pt x="3259517" y="376568"/>
                </a:lnTo>
                <a:lnTo>
                  <a:pt x="3482107" y="482477"/>
                </a:lnTo>
                <a:lnTo>
                  <a:pt x="3687942" y="607215"/>
                </a:lnTo>
                <a:lnTo>
                  <a:pt x="3879418" y="746074"/>
                </a:lnTo>
                <a:lnTo>
                  <a:pt x="4051745" y="903762"/>
                </a:lnTo>
                <a:lnTo>
                  <a:pt x="4204925" y="1066157"/>
                </a:lnTo>
                <a:lnTo>
                  <a:pt x="4269548" y="1153238"/>
                </a:lnTo>
                <a:lnTo>
                  <a:pt x="4331778" y="1240319"/>
                </a:lnTo>
                <a:lnTo>
                  <a:pt x="4384433" y="1334461"/>
                </a:lnTo>
                <a:lnTo>
                  <a:pt x="4427515" y="1435663"/>
                </a:lnTo>
                <a:lnTo>
                  <a:pt x="4465810" y="1536866"/>
                </a:lnTo>
                <a:lnTo>
                  <a:pt x="4499318" y="1635715"/>
                </a:lnTo>
                <a:lnTo>
                  <a:pt x="4523253" y="1743978"/>
                </a:lnTo>
                <a:lnTo>
                  <a:pt x="4537613" y="1849887"/>
                </a:lnTo>
                <a:lnTo>
                  <a:pt x="4530433" y="1962858"/>
                </a:lnTo>
                <a:lnTo>
                  <a:pt x="4518466" y="2068767"/>
                </a:lnTo>
                <a:lnTo>
                  <a:pt x="4499318" y="2162909"/>
                </a:lnTo>
                <a:lnTo>
                  <a:pt x="4465810" y="2264111"/>
                </a:lnTo>
                <a:lnTo>
                  <a:pt x="4427515" y="2351193"/>
                </a:lnTo>
                <a:lnTo>
                  <a:pt x="4384433" y="2433567"/>
                </a:lnTo>
                <a:lnTo>
                  <a:pt x="4331778" y="2513587"/>
                </a:lnTo>
                <a:lnTo>
                  <a:pt x="4274335" y="2588901"/>
                </a:lnTo>
                <a:lnTo>
                  <a:pt x="4140302" y="2720699"/>
                </a:lnTo>
                <a:lnTo>
                  <a:pt x="3979942" y="2840730"/>
                </a:lnTo>
                <a:lnTo>
                  <a:pt x="3807614" y="2941933"/>
                </a:lnTo>
                <a:lnTo>
                  <a:pt x="3623320" y="3029014"/>
                </a:lnTo>
                <a:lnTo>
                  <a:pt x="3424664" y="3097267"/>
                </a:lnTo>
                <a:lnTo>
                  <a:pt x="3221222" y="3160812"/>
                </a:lnTo>
                <a:lnTo>
                  <a:pt x="3070007" y="3194050"/>
                </a:lnTo>
                <a:lnTo>
                  <a:pt x="1273362" y="3194050"/>
                </a:lnTo>
                <a:lnTo>
                  <a:pt x="1215520" y="3179641"/>
                </a:lnTo>
                <a:lnTo>
                  <a:pt x="1031226" y="3123156"/>
                </a:lnTo>
                <a:lnTo>
                  <a:pt x="844537" y="3054903"/>
                </a:lnTo>
                <a:lnTo>
                  <a:pt x="667423" y="2979589"/>
                </a:lnTo>
                <a:lnTo>
                  <a:pt x="495095" y="2885448"/>
                </a:lnTo>
                <a:lnTo>
                  <a:pt x="327554" y="2777184"/>
                </a:lnTo>
                <a:lnTo>
                  <a:pt x="174374" y="2659507"/>
                </a:lnTo>
                <a:lnTo>
                  <a:pt x="33161" y="2527709"/>
                </a:lnTo>
                <a:lnTo>
                  <a:pt x="0" y="2488332"/>
                </a:lnTo>
                <a:lnTo>
                  <a:pt x="0" y="575618"/>
                </a:lnTo>
                <a:lnTo>
                  <a:pt x="85817" y="494245"/>
                </a:lnTo>
                <a:lnTo>
                  <a:pt x="231817" y="381275"/>
                </a:lnTo>
                <a:lnTo>
                  <a:pt x="399358" y="282426"/>
                </a:lnTo>
                <a:lnTo>
                  <a:pt x="576472" y="192991"/>
                </a:lnTo>
                <a:lnTo>
                  <a:pt x="767947" y="124738"/>
                </a:lnTo>
                <a:lnTo>
                  <a:pt x="973783" y="68253"/>
                </a:lnTo>
                <a:lnTo>
                  <a:pt x="1177225" y="23536"/>
                </a:lnTo>
                <a:lnTo>
                  <a:pt x="1395028" y="470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 userDrawn="1">
            <p:ph type="title"/>
          </p:nvPr>
        </p:nvSpPr>
        <p:spPr>
          <a:xfrm>
            <a:off x="30662" y="-10806"/>
            <a:ext cx="3112552" cy="2456442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>
          <a:xfrm>
            <a:off x="800894" y="6227064"/>
            <a:ext cx="10588752" cy="320040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31" name="Объект 2">
            <a:extLst>
              <a:ext uri="{FF2B5EF4-FFF2-40B4-BE49-F238E27FC236}">
                <a16:creationId xmlns="" xmlns:a16="http://schemas.microsoft.com/office/drawing/2014/main" id="{E62201C3-EEF2-4D1D-B8AB-52AA59DD67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0894" y="3643500"/>
            <a:ext cx="3420000" cy="2382651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32" name="Объект 3">
            <a:extLst>
              <a:ext uri="{FF2B5EF4-FFF2-40B4-BE49-F238E27FC236}">
                <a16:creationId xmlns="" xmlns:a16="http://schemas.microsoft.com/office/drawing/2014/main" id="{33663903-41DD-413B-AB8C-9F42D238C61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387159" y="3643500"/>
            <a:ext cx="3420000" cy="2382651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33" name="Объект 4">
            <a:extLst>
              <a:ext uri="{FF2B5EF4-FFF2-40B4-BE49-F238E27FC236}">
                <a16:creationId xmlns="" xmlns:a16="http://schemas.microsoft.com/office/drawing/2014/main" id="{82AAA3FA-E48E-4E4C-8D76-08BF173CE096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973424" y="3643500"/>
            <a:ext cx="3420000" cy="2382651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35" name="Заголовок содержимого 2">
            <a:extLst>
              <a:ext uri="{FF2B5EF4-FFF2-40B4-BE49-F238E27FC236}">
                <a16:creationId xmlns="" xmlns:a16="http://schemas.microsoft.com/office/drawing/2014/main" id="{89F404A6-871E-4316-91C4-E577D8E03200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00894" y="3021643"/>
            <a:ext cx="3420000" cy="460945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1800">
                <a:latin typeface="+mj-lt"/>
              </a:defRPr>
            </a:lvl1pPr>
          </a:lstStyle>
          <a:p>
            <a:pPr lvl="0" rtl="0"/>
            <a:r>
              <a:rPr lang="ru-RU" noProof="0" dirty="0"/>
              <a:t>Верхний колонтитул</a:t>
            </a:r>
          </a:p>
        </p:txBody>
      </p:sp>
      <p:sp>
        <p:nvSpPr>
          <p:cNvPr id="36" name="Заголовок содержимого 3">
            <a:extLst>
              <a:ext uri="{FF2B5EF4-FFF2-40B4-BE49-F238E27FC236}">
                <a16:creationId xmlns="" xmlns:a16="http://schemas.microsoft.com/office/drawing/2014/main" id="{F37010D9-0206-4FA6-8EB0-4A74785D5855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387159" y="3021643"/>
            <a:ext cx="3420000" cy="460945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1800">
                <a:latin typeface="+mj-lt"/>
              </a:defRPr>
            </a:lvl1pPr>
          </a:lstStyle>
          <a:p>
            <a:pPr lvl="0" rtl="0"/>
            <a:r>
              <a:rPr lang="ru-RU" noProof="0" dirty="0"/>
              <a:t>Верхний колонтитул</a:t>
            </a:r>
          </a:p>
        </p:txBody>
      </p:sp>
      <p:sp>
        <p:nvSpPr>
          <p:cNvPr id="37" name="Заголовок содержимого 4">
            <a:extLst>
              <a:ext uri="{FF2B5EF4-FFF2-40B4-BE49-F238E27FC236}">
                <a16:creationId xmlns="" xmlns:a16="http://schemas.microsoft.com/office/drawing/2014/main" id="{5CBA984A-AB57-4AE4-896F-42CC2AAB8B5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7973424" y="3021643"/>
            <a:ext cx="3420000" cy="460945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1800">
                <a:latin typeface="+mj-lt"/>
              </a:defRPr>
            </a:lvl1pPr>
          </a:lstStyle>
          <a:p>
            <a:pPr lvl="0" rtl="0"/>
            <a:r>
              <a:rPr lang="ru-RU" noProof="0" dirty="0"/>
              <a:t>Верхний колонтитул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="" xmlns:a16="http://schemas.microsoft.com/office/drawing/2014/main" id="{B7A8DADA-A3F9-464A-B9BA-25A365C1AC1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304027" y="2743200"/>
            <a:ext cx="0" cy="36449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="" xmlns:a16="http://schemas.microsoft.com/office/drawing/2014/main" id="{00216F6A-AB47-4B4B-9DD2-361F771E616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7890293" y="2743200"/>
            <a:ext cx="0" cy="36449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8778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 flipH="1">
            <a:off x="38100" y="0"/>
            <a:ext cx="12584114" cy="6853238"/>
            <a:chOff x="-417513" y="0"/>
            <a:chExt cx="12584114" cy="6853238"/>
          </a:xfrm>
        </p:grpSpPr>
        <p:sp>
          <p:nvSpPr>
            <p:cNvPr id="81" name="Полилиния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Полилиния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Полилиния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Полилиния 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Полилиния 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Полилиния 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Полилиния 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Полилиния 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Полилиния 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Полилиния 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Полилиния 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Полилиния 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Полилиния 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Полилиния 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Полилиния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Полилиния 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Полилиния 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Полилиния 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Полилиния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Полилиния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Полилиния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6" name="Номер слайда 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6" name="Равнобедренный треугольник 15">
            <a:extLst>
              <a:ext uri="{FF2B5EF4-FFF2-40B4-BE49-F238E27FC236}">
                <a16:creationId xmlns="" xmlns:a16="http://schemas.microsoft.com/office/drawing/2014/main" id="{E50B9CD5-BF82-4FA5-965C-3A2910331D2B}"/>
              </a:ext>
            </a:extLst>
          </p:cNvPr>
          <p:cNvSpPr/>
          <p:nvPr userDrawn="1"/>
        </p:nvSpPr>
        <p:spPr>
          <a:xfrm rot="16786340" flipV="1">
            <a:off x="2543487" y="816217"/>
            <a:ext cx="1335707" cy="6981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="" xmlns:a16="http://schemas.microsoft.com/office/drawing/2014/main" id="{C112C725-A112-4CA5-AF43-E92C44765DAD}"/>
              </a:ext>
            </a:extLst>
          </p:cNvPr>
          <p:cNvSpPr/>
          <p:nvPr userDrawn="1"/>
        </p:nvSpPr>
        <p:spPr>
          <a:xfrm flipV="1">
            <a:off x="1" y="0"/>
            <a:ext cx="3421063" cy="2408104"/>
          </a:xfrm>
          <a:custGeom>
            <a:avLst/>
            <a:gdLst>
              <a:gd name="connsiteX0" fmla="*/ 1612831 w 4537613"/>
              <a:gd name="connsiteY0" fmla="*/ 0 h 3194050"/>
              <a:gd name="connsiteX1" fmla="*/ 1842601 w 4537613"/>
              <a:gd name="connsiteY1" fmla="*/ 4707 h 3194050"/>
              <a:gd name="connsiteX2" fmla="*/ 2072371 w 4537613"/>
              <a:gd name="connsiteY2" fmla="*/ 30596 h 3194050"/>
              <a:gd name="connsiteX3" fmla="*/ 2314109 w 4537613"/>
              <a:gd name="connsiteY3" fmla="*/ 68253 h 3194050"/>
              <a:gd name="connsiteX4" fmla="*/ 2551059 w 4537613"/>
              <a:gd name="connsiteY4" fmla="*/ 124738 h 3194050"/>
              <a:gd name="connsiteX5" fmla="*/ 2792797 w 4537613"/>
              <a:gd name="connsiteY5" fmla="*/ 192991 h 3194050"/>
              <a:gd name="connsiteX6" fmla="*/ 3029747 w 4537613"/>
              <a:gd name="connsiteY6" fmla="*/ 275365 h 3194050"/>
              <a:gd name="connsiteX7" fmla="*/ 3259517 w 4537613"/>
              <a:gd name="connsiteY7" fmla="*/ 376568 h 3194050"/>
              <a:gd name="connsiteX8" fmla="*/ 3482107 w 4537613"/>
              <a:gd name="connsiteY8" fmla="*/ 482477 h 3194050"/>
              <a:gd name="connsiteX9" fmla="*/ 3687942 w 4537613"/>
              <a:gd name="connsiteY9" fmla="*/ 607215 h 3194050"/>
              <a:gd name="connsiteX10" fmla="*/ 3879418 w 4537613"/>
              <a:gd name="connsiteY10" fmla="*/ 746074 h 3194050"/>
              <a:gd name="connsiteX11" fmla="*/ 4051745 w 4537613"/>
              <a:gd name="connsiteY11" fmla="*/ 903762 h 3194050"/>
              <a:gd name="connsiteX12" fmla="*/ 4204925 w 4537613"/>
              <a:gd name="connsiteY12" fmla="*/ 1066157 h 3194050"/>
              <a:gd name="connsiteX13" fmla="*/ 4269548 w 4537613"/>
              <a:gd name="connsiteY13" fmla="*/ 1153238 h 3194050"/>
              <a:gd name="connsiteX14" fmla="*/ 4331778 w 4537613"/>
              <a:gd name="connsiteY14" fmla="*/ 1240319 h 3194050"/>
              <a:gd name="connsiteX15" fmla="*/ 4384433 w 4537613"/>
              <a:gd name="connsiteY15" fmla="*/ 1334461 h 3194050"/>
              <a:gd name="connsiteX16" fmla="*/ 4427515 w 4537613"/>
              <a:gd name="connsiteY16" fmla="*/ 1435663 h 3194050"/>
              <a:gd name="connsiteX17" fmla="*/ 4465810 w 4537613"/>
              <a:gd name="connsiteY17" fmla="*/ 1536866 h 3194050"/>
              <a:gd name="connsiteX18" fmla="*/ 4499318 w 4537613"/>
              <a:gd name="connsiteY18" fmla="*/ 1635715 h 3194050"/>
              <a:gd name="connsiteX19" fmla="*/ 4523253 w 4537613"/>
              <a:gd name="connsiteY19" fmla="*/ 1743978 h 3194050"/>
              <a:gd name="connsiteX20" fmla="*/ 4537613 w 4537613"/>
              <a:gd name="connsiteY20" fmla="*/ 1849887 h 3194050"/>
              <a:gd name="connsiteX21" fmla="*/ 4530433 w 4537613"/>
              <a:gd name="connsiteY21" fmla="*/ 1962858 h 3194050"/>
              <a:gd name="connsiteX22" fmla="*/ 4518466 w 4537613"/>
              <a:gd name="connsiteY22" fmla="*/ 2068767 h 3194050"/>
              <a:gd name="connsiteX23" fmla="*/ 4499318 w 4537613"/>
              <a:gd name="connsiteY23" fmla="*/ 2162909 h 3194050"/>
              <a:gd name="connsiteX24" fmla="*/ 4465810 w 4537613"/>
              <a:gd name="connsiteY24" fmla="*/ 2264111 h 3194050"/>
              <a:gd name="connsiteX25" fmla="*/ 4427515 w 4537613"/>
              <a:gd name="connsiteY25" fmla="*/ 2351193 h 3194050"/>
              <a:gd name="connsiteX26" fmla="*/ 4384433 w 4537613"/>
              <a:gd name="connsiteY26" fmla="*/ 2433567 h 3194050"/>
              <a:gd name="connsiteX27" fmla="*/ 4331778 w 4537613"/>
              <a:gd name="connsiteY27" fmla="*/ 2513587 h 3194050"/>
              <a:gd name="connsiteX28" fmla="*/ 4274335 w 4537613"/>
              <a:gd name="connsiteY28" fmla="*/ 2588901 h 3194050"/>
              <a:gd name="connsiteX29" fmla="*/ 4140302 w 4537613"/>
              <a:gd name="connsiteY29" fmla="*/ 2720699 h 3194050"/>
              <a:gd name="connsiteX30" fmla="*/ 3979942 w 4537613"/>
              <a:gd name="connsiteY30" fmla="*/ 2840730 h 3194050"/>
              <a:gd name="connsiteX31" fmla="*/ 3807614 w 4537613"/>
              <a:gd name="connsiteY31" fmla="*/ 2941933 h 3194050"/>
              <a:gd name="connsiteX32" fmla="*/ 3623320 w 4537613"/>
              <a:gd name="connsiteY32" fmla="*/ 3029014 h 3194050"/>
              <a:gd name="connsiteX33" fmla="*/ 3424664 w 4537613"/>
              <a:gd name="connsiteY33" fmla="*/ 3097267 h 3194050"/>
              <a:gd name="connsiteX34" fmla="*/ 3221222 w 4537613"/>
              <a:gd name="connsiteY34" fmla="*/ 3160812 h 3194050"/>
              <a:gd name="connsiteX35" fmla="*/ 3070007 w 4537613"/>
              <a:gd name="connsiteY35" fmla="*/ 3194050 h 3194050"/>
              <a:gd name="connsiteX36" fmla="*/ 1273362 w 4537613"/>
              <a:gd name="connsiteY36" fmla="*/ 3194050 h 3194050"/>
              <a:gd name="connsiteX37" fmla="*/ 1215520 w 4537613"/>
              <a:gd name="connsiteY37" fmla="*/ 3179641 h 3194050"/>
              <a:gd name="connsiteX38" fmla="*/ 1031226 w 4537613"/>
              <a:gd name="connsiteY38" fmla="*/ 3123156 h 3194050"/>
              <a:gd name="connsiteX39" fmla="*/ 844537 w 4537613"/>
              <a:gd name="connsiteY39" fmla="*/ 3054903 h 3194050"/>
              <a:gd name="connsiteX40" fmla="*/ 667423 w 4537613"/>
              <a:gd name="connsiteY40" fmla="*/ 2979589 h 3194050"/>
              <a:gd name="connsiteX41" fmla="*/ 495095 w 4537613"/>
              <a:gd name="connsiteY41" fmla="*/ 2885448 h 3194050"/>
              <a:gd name="connsiteX42" fmla="*/ 327554 w 4537613"/>
              <a:gd name="connsiteY42" fmla="*/ 2777184 h 3194050"/>
              <a:gd name="connsiteX43" fmla="*/ 174374 w 4537613"/>
              <a:gd name="connsiteY43" fmla="*/ 2659507 h 3194050"/>
              <a:gd name="connsiteX44" fmla="*/ 33161 w 4537613"/>
              <a:gd name="connsiteY44" fmla="*/ 2527709 h 3194050"/>
              <a:gd name="connsiteX45" fmla="*/ 0 w 4537613"/>
              <a:gd name="connsiteY45" fmla="*/ 2488332 h 3194050"/>
              <a:gd name="connsiteX46" fmla="*/ 0 w 4537613"/>
              <a:gd name="connsiteY46" fmla="*/ 575618 h 3194050"/>
              <a:gd name="connsiteX47" fmla="*/ 85817 w 4537613"/>
              <a:gd name="connsiteY47" fmla="*/ 494245 h 3194050"/>
              <a:gd name="connsiteX48" fmla="*/ 231817 w 4537613"/>
              <a:gd name="connsiteY48" fmla="*/ 381275 h 3194050"/>
              <a:gd name="connsiteX49" fmla="*/ 399358 w 4537613"/>
              <a:gd name="connsiteY49" fmla="*/ 282426 h 3194050"/>
              <a:gd name="connsiteX50" fmla="*/ 576472 w 4537613"/>
              <a:gd name="connsiteY50" fmla="*/ 192991 h 3194050"/>
              <a:gd name="connsiteX51" fmla="*/ 767947 w 4537613"/>
              <a:gd name="connsiteY51" fmla="*/ 124738 h 3194050"/>
              <a:gd name="connsiteX52" fmla="*/ 973783 w 4537613"/>
              <a:gd name="connsiteY52" fmla="*/ 68253 h 3194050"/>
              <a:gd name="connsiteX53" fmla="*/ 1177225 w 4537613"/>
              <a:gd name="connsiteY53" fmla="*/ 23536 h 3194050"/>
              <a:gd name="connsiteX54" fmla="*/ 1395028 w 4537613"/>
              <a:gd name="connsiteY54" fmla="*/ 4707 h 319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537613" h="3194050">
                <a:moveTo>
                  <a:pt x="1612831" y="0"/>
                </a:moveTo>
                <a:lnTo>
                  <a:pt x="1842601" y="4707"/>
                </a:lnTo>
                <a:lnTo>
                  <a:pt x="2072371" y="30596"/>
                </a:lnTo>
                <a:lnTo>
                  <a:pt x="2314109" y="68253"/>
                </a:lnTo>
                <a:lnTo>
                  <a:pt x="2551059" y="124738"/>
                </a:lnTo>
                <a:lnTo>
                  <a:pt x="2792797" y="192991"/>
                </a:lnTo>
                <a:lnTo>
                  <a:pt x="3029747" y="275365"/>
                </a:lnTo>
                <a:lnTo>
                  <a:pt x="3259517" y="376568"/>
                </a:lnTo>
                <a:lnTo>
                  <a:pt x="3482107" y="482477"/>
                </a:lnTo>
                <a:lnTo>
                  <a:pt x="3687942" y="607215"/>
                </a:lnTo>
                <a:lnTo>
                  <a:pt x="3879418" y="746074"/>
                </a:lnTo>
                <a:lnTo>
                  <a:pt x="4051745" y="903762"/>
                </a:lnTo>
                <a:lnTo>
                  <a:pt x="4204925" y="1066157"/>
                </a:lnTo>
                <a:lnTo>
                  <a:pt x="4269548" y="1153238"/>
                </a:lnTo>
                <a:lnTo>
                  <a:pt x="4331778" y="1240319"/>
                </a:lnTo>
                <a:lnTo>
                  <a:pt x="4384433" y="1334461"/>
                </a:lnTo>
                <a:lnTo>
                  <a:pt x="4427515" y="1435663"/>
                </a:lnTo>
                <a:lnTo>
                  <a:pt x="4465810" y="1536866"/>
                </a:lnTo>
                <a:lnTo>
                  <a:pt x="4499318" y="1635715"/>
                </a:lnTo>
                <a:lnTo>
                  <a:pt x="4523253" y="1743978"/>
                </a:lnTo>
                <a:lnTo>
                  <a:pt x="4537613" y="1849887"/>
                </a:lnTo>
                <a:lnTo>
                  <a:pt x="4530433" y="1962858"/>
                </a:lnTo>
                <a:lnTo>
                  <a:pt x="4518466" y="2068767"/>
                </a:lnTo>
                <a:lnTo>
                  <a:pt x="4499318" y="2162909"/>
                </a:lnTo>
                <a:lnTo>
                  <a:pt x="4465810" y="2264111"/>
                </a:lnTo>
                <a:lnTo>
                  <a:pt x="4427515" y="2351193"/>
                </a:lnTo>
                <a:lnTo>
                  <a:pt x="4384433" y="2433567"/>
                </a:lnTo>
                <a:lnTo>
                  <a:pt x="4331778" y="2513587"/>
                </a:lnTo>
                <a:lnTo>
                  <a:pt x="4274335" y="2588901"/>
                </a:lnTo>
                <a:lnTo>
                  <a:pt x="4140302" y="2720699"/>
                </a:lnTo>
                <a:lnTo>
                  <a:pt x="3979942" y="2840730"/>
                </a:lnTo>
                <a:lnTo>
                  <a:pt x="3807614" y="2941933"/>
                </a:lnTo>
                <a:lnTo>
                  <a:pt x="3623320" y="3029014"/>
                </a:lnTo>
                <a:lnTo>
                  <a:pt x="3424664" y="3097267"/>
                </a:lnTo>
                <a:lnTo>
                  <a:pt x="3221222" y="3160812"/>
                </a:lnTo>
                <a:lnTo>
                  <a:pt x="3070007" y="3194050"/>
                </a:lnTo>
                <a:lnTo>
                  <a:pt x="1273362" y="3194050"/>
                </a:lnTo>
                <a:lnTo>
                  <a:pt x="1215520" y="3179641"/>
                </a:lnTo>
                <a:lnTo>
                  <a:pt x="1031226" y="3123156"/>
                </a:lnTo>
                <a:lnTo>
                  <a:pt x="844537" y="3054903"/>
                </a:lnTo>
                <a:lnTo>
                  <a:pt x="667423" y="2979589"/>
                </a:lnTo>
                <a:lnTo>
                  <a:pt x="495095" y="2885448"/>
                </a:lnTo>
                <a:lnTo>
                  <a:pt x="327554" y="2777184"/>
                </a:lnTo>
                <a:lnTo>
                  <a:pt x="174374" y="2659507"/>
                </a:lnTo>
                <a:lnTo>
                  <a:pt x="33161" y="2527709"/>
                </a:lnTo>
                <a:lnTo>
                  <a:pt x="0" y="2488332"/>
                </a:lnTo>
                <a:lnTo>
                  <a:pt x="0" y="575618"/>
                </a:lnTo>
                <a:lnTo>
                  <a:pt x="85817" y="494245"/>
                </a:lnTo>
                <a:lnTo>
                  <a:pt x="231817" y="381275"/>
                </a:lnTo>
                <a:lnTo>
                  <a:pt x="399358" y="282426"/>
                </a:lnTo>
                <a:lnTo>
                  <a:pt x="576472" y="192991"/>
                </a:lnTo>
                <a:lnTo>
                  <a:pt x="767947" y="124738"/>
                </a:lnTo>
                <a:lnTo>
                  <a:pt x="973783" y="68253"/>
                </a:lnTo>
                <a:lnTo>
                  <a:pt x="1177225" y="23536"/>
                </a:lnTo>
                <a:lnTo>
                  <a:pt x="1395028" y="470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 1"/>
          <p:cNvSpPr>
            <a:spLocks noGrp="1"/>
          </p:cNvSpPr>
          <p:nvPr userDrawn="1">
            <p:ph type="title"/>
          </p:nvPr>
        </p:nvSpPr>
        <p:spPr>
          <a:xfrm>
            <a:off x="30662" y="-10806"/>
            <a:ext cx="3112552" cy="2456442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>
          <a:xfrm>
            <a:off x="800894" y="6227064"/>
            <a:ext cx="10588752" cy="320040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5630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A4BA345-61FC-424D-9688-A8F2886EF1B8}" type="datetime1">
              <a:rPr lang="ru-RU" noProof="0" smtClean="0"/>
              <a:t>07.07.2023</a:t>
            </a:fld>
            <a:endParaRPr lang="ru-RU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382129626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ри столбца содержимого с изображени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 flipH="1">
            <a:off x="38100" y="0"/>
            <a:ext cx="12584114" cy="6853238"/>
            <a:chOff x="-417513" y="0"/>
            <a:chExt cx="12584114" cy="6853238"/>
          </a:xfrm>
        </p:grpSpPr>
        <p:sp>
          <p:nvSpPr>
            <p:cNvPr id="81" name="Полилиния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Полилиния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Полилиния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Полилиния 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Полилиния 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Полилиния 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Полилиния 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Полилиния 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Полилиния 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Полилиния 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Полилиния 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Полилиния 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Полилиния 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Полилиния 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Полилиния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Полилиния 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Полилиния 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Полилиния 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Полилиния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Полилиния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Полилиния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6" name="Номер слайда 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6" name="Равнобедренный треугольник 15">
            <a:extLst>
              <a:ext uri="{FF2B5EF4-FFF2-40B4-BE49-F238E27FC236}">
                <a16:creationId xmlns="" xmlns:a16="http://schemas.microsoft.com/office/drawing/2014/main" id="{E50B9CD5-BF82-4FA5-965C-3A2910331D2B}"/>
              </a:ext>
            </a:extLst>
          </p:cNvPr>
          <p:cNvSpPr/>
          <p:nvPr userDrawn="1"/>
        </p:nvSpPr>
        <p:spPr>
          <a:xfrm rot="16786340" flipV="1">
            <a:off x="2543487" y="816217"/>
            <a:ext cx="1335707" cy="6981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="" xmlns:a16="http://schemas.microsoft.com/office/drawing/2014/main" id="{C112C725-A112-4CA5-AF43-E92C44765DAD}"/>
              </a:ext>
            </a:extLst>
          </p:cNvPr>
          <p:cNvSpPr/>
          <p:nvPr userDrawn="1"/>
        </p:nvSpPr>
        <p:spPr>
          <a:xfrm flipV="1">
            <a:off x="1" y="0"/>
            <a:ext cx="3421063" cy="2408104"/>
          </a:xfrm>
          <a:custGeom>
            <a:avLst/>
            <a:gdLst>
              <a:gd name="connsiteX0" fmla="*/ 1612831 w 4537613"/>
              <a:gd name="connsiteY0" fmla="*/ 0 h 3194050"/>
              <a:gd name="connsiteX1" fmla="*/ 1842601 w 4537613"/>
              <a:gd name="connsiteY1" fmla="*/ 4707 h 3194050"/>
              <a:gd name="connsiteX2" fmla="*/ 2072371 w 4537613"/>
              <a:gd name="connsiteY2" fmla="*/ 30596 h 3194050"/>
              <a:gd name="connsiteX3" fmla="*/ 2314109 w 4537613"/>
              <a:gd name="connsiteY3" fmla="*/ 68253 h 3194050"/>
              <a:gd name="connsiteX4" fmla="*/ 2551059 w 4537613"/>
              <a:gd name="connsiteY4" fmla="*/ 124738 h 3194050"/>
              <a:gd name="connsiteX5" fmla="*/ 2792797 w 4537613"/>
              <a:gd name="connsiteY5" fmla="*/ 192991 h 3194050"/>
              <a:gd name="connsiteX6" fmla="*/ 3029747 w 4537613"/>
              <a:gd name="connsiteY6" fmla="*/ 275365 h 3194050"/>
              <a:gd name="connsiteX7" fmla="*/ 3259517 w 4537613"/>
              <a:gd name="connsiteY7" fmla="*/ 376568 h 3194050"/>
              <a:gd name="connsiteX8" fmla="*/ 3482107 w 4537613"/>
              <a:gd name="connsiteY8" fmla="*/ 482477 h 3194050"/>
              <a:gd name="connsiteX9" fmla="*/ 3687942 w 4537613"/>
              <a:gd name="connsiteY9" fmla="*/ 607215 h 3194050"/>
              <a:gd name="connsiteX10" fmla="*/ 3879418 w 4537613"/>
              <a:gd name="connsiteY10" fmla="*/ 746074 h 3194050"/>
              <a:gd name="connsiteX11" fmla="*/ 4051745 w 4537613"/>
              <a:gd name="connsiteY11" fmla="*/ 903762 h 3194050"/>
              <a:gd name="connsiteX12" fmla="*/ 4204925 w 4537613"/>
              <a:gd name="connsiteY12" fmla="*/ 1066157 h 3194050"/>
              <a:gd name="connsiteX13" fmla="*/ 4269548 w 4537613"/>
              <a:gd name="connsiteY13" fmla="*/ 1153238 h 3194050"/>
              <a:gd name="connsiteX14" fmla="*/ 4331778 w 4537613"/>
              <a:gd name="connsiteY14" fmla="*/ 1240319 h 3194050"/>
              <a:gd name="connsiteX15" fmla="*/ 4384433 w 4537613"/>
              <a:gd name="connsiteY15" fmla="*/ 1334461 h 3194050"/>
              <a:gd name="connsiteX16" fmla="*/ 4427515 w 4537613"/>
              <a:gd name="connsiteY16" fmla="*/ 1435663 h 3194050"/>
              <a:gd name="connsiteX17" fmla="*/ 4465810 w 4537613"/>
              <a:gd name="connsiteY17" fmla="*/ 1536866 h 3194050"/>
              <a:gd name="connsiteX18" fmla="*/ 4499318 w 4537613"/>
              <a:gd name="connsiteY18" fmla="*/ 1635715 h 3194050"/>
              <a:gd name="connsiteX19" fmla="*/ 4523253 w 4537613"/>
              <a:gd name="connsiteY19" fmla="*/ 1743978 h 3194050"/>
              <a:gd name="connsiteX20" fmla="*/ 4537613 w 4537613"/>
              <a:gd name="connsiteY20" fmla="*/ 1849887 h 3194050"/>
              <a:gd name="connsiteX21" fmla="*/ 4530433 w 4537613"/>
              <a:gd name="connsiteY21" fmla="*/ 1962858 h 3194050"/>
              <a:gd name="connsiteX22" fmla="*/ 4518466 w 4537613"/>
              <a:gd name="connsiteY22" fmla="*/ 2068767 h 3194050"/>
              <a:gd name="connsiteX23" fmla="*/ 4499318 w 4537613"/>
              <a:gd name="connsiteY23" fmla="*/ 2162909 h 3194050"/>
              <a:gd name="connsiteX24" fmla="*/ 4465810 w 4537613"/>
              <a:gd name="connsiteY24" fmla="*/ 2264111 h 3194050"/>
              <a:gd name="connsiteX25" fmla="*/ 4427515 w 4537613"/>
              <a:gd name="connsiteY25" fmla="*/ 2351193 h 3194050"/>
              <a:gd name="connsiteX26" fmla="*/ 4384433 w 4537613"/>
              <a:gd name="connsiteY26" fmla="*/ 2433567 h 3194050"/>
              <a:gd name="connsiteX27" fmla="*/ 4331778 w 4537613"/>
              <a:gd name="connsiteY27" fmla="*/ 2513587 h 3194050"/>
              <a:gd name="connsiteX28" fmla="*/ 4274335 w 4537613"/>
              <a:gd name="connsiteY28" fmla="*/ 2588901 h 3194050"/>
              <a:gd name="connsiteX29" fmla="*/ 4140302 w 4537613"/>
              <a:gd name="connsiteY29" fmla="*/ 2720699 h 3194050"/>
              <a:gd name="connsiteX30" fmla="*/ 3979942 w 4537613"/>
              <a:gd name="connsiteY30" fmla="*/ 2840730 h 3194050"/>
              <a:gd name="connsiteX31" fmla="*/ 3807614 w 4537613"/>
              <a:gd name="connsiteY31" fmla="*/ 2941933 h 3194050"/>
              <a:gd name="connsiteX32" fmla="*/ 3623320 w 4537613"/>
              <a:gd name="connsiteY32" fmla="*/ 3029014 h 3194050"/>
              <a:gd name="connsiteX33" fmla="*/ 3424664 w 4537613"/>
              <a:gd name="connsiteY33" fmla="*/ 3097267 h 3194050"/>
              <a:gd name="connsiteX34" fmla="*/ 3221222 w 4537613"/>
              <a:gd name="connsiteY34" fmla="*/ 3160812 h 3194050"/>
              <a:gd name="connsiteX35" fmla="*/ 3070007 w 4537613"/>
              <a:gd name="connsiteY35" fmla="*/ 3194050 h 3194050"/>
              <a:gd name="connsiteX36" fmla="*/ 1273362 w 4537613"/>
              <a:gd name="connsiteY36" fmla="*/ 3194050 h 3194050"/>
              <a:gd name="connsiteX37" fmla="*/ 1215520 w 4537613"/>
              <a:gd name="connsiteY37" fmla="*/ 3179641 h 3194050"/>
              <a:gd name="connsiteX38" fmla="*/ 1031226 w 4537613"/>
              <a:gd name="connsiteY38" fmla="*/ 3123156 h 3194050"/>
              <a:gd name="connsiteX39" fmla="*/ 844537 w 4537613"/>
              <a:gd name="connsiteY39" fmla="*/ 3054903 h 3194050"/>
              <a:gd name="connsiteX40" fmla="*/ 667423 w 4537613"/>
              <a:gd name="connsiteY40" fmla="*/ 2979589 h 3194050"/>
              <a:gd name="connsiteX41" fmla="*/ 495095 w 4537613"/>
              <a:gd name="connsiteY41" fmla="*/ 2885448 h 3194050"/>
              <a:gd name="connsiteX42" fmla="*/ 327554 w 4537613"/>
              <a:gd name="connsiteY42" fmla="*/ 2777184 h 3194050"/>
              <a:gd name="connsiteX43" fmla="*/ 174374 w 4537613"/>
              <a:gd name="connsiteY43" fmla="*/ 2659507 h 3194050"/>
              <a:gd name="connsiteX44" fmla="*/ 33161 w 4537613"/>
              <a:gd name="connsiteY44" fmla="*/ 2527709 h 3194050"/>
              <a:gd name="connsiteX45" fmla="*/ 0 w 4537613"/>
              <a:gd name="connsiteY45" fmla="*/ 2488332 h 3194050"/>
              <a:gd name="connsiteX46" fmla="*/ 0 w 4537613"/>
              <a:gd name="connsiteY46" fmla="*/ 575618 h 3194050"/>
              <a:gd name="connsiteX47" fmla="*/ 85817 w 4537613"/>
              <a:gd name="connsiteY47" fmla="*/ 494245 h 3194050"/>
              <a:gd name="connsiteX48" fmla="*/ 231817 w 4537613"/>
              <a:gd name="connsiteY48" fmla="*/ 381275 h 3194050"/>
              <a:gd name="connsiteX49" fmla="*/ 399358 w 4537613"/>
              <a:gd name="connsiteY49" fmla="*/ 282426 h 3194050"/>
              <a:gd name="connsiteX50" fmla="*/ 576472 w 4537613"/>
              <a:gd name="connsiteY50" fmla="*/ 192991 h 3194050"/>
              <a:gd name="connsiteX51" fmla="*/ 767947 w 4537613"/>
              <a:gd name="connsiteY51" fmla="*/ 124738 h 3194050"/>
              <a:gd name="connsiteX52" fmla="*/ 973783 w 4537613"/>
              <a:gd name="connsiteY52" fmla="*/ 68253 h 3194050"/>
              <a:gd name="connsiteX53" fmla="*/ 1177225 w 4537613"/>
              <a:gd name="connsiteY53" fmla="*/ 23536 h 3194050"/>
              <a:gd name="connsiteX54" fmla="*/ 1395028 w 4537613"/>
              <a:gd name="connsiteY54" fmla="*/ 4707 h 319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537613" h="3194050">
                <a:moveTo>
                  <a:pt x="1612831" y="0"/>
                </a:moveTo>
                <a:lnTo>
                  <a:pt x="1842601" y="4707"/>
                </a:lnTo>
                <a:lnTo>
                  <a:pt x="2072371" y="30596"/>
                </a:lnTo>
                <a:lnTo>
                  <a:pt x="2314109" y="68253"/>
                </a:lnTo>
                <a:lnTo>
                  <a:pt x="2551059" y="124738"/>
                </a:lnTo>
                <a:lnTo>
                  <a:pt x="2792797" y="192991"/>
                </a:lnTo>
                <a:lnTo>
                  <a:pt x="3029747" y="275365"/>
                </a:lnTo>
                <a:lnTo>
                  <a:pt x="3259517" y="376568"/>
                </a:lnTo>
                <a:lnTo>
                  <a:pt x="3482107" y="482477"/>
                </a:lnTo>
                <a:lnTo>
                  <a:pt x="3687942" y="607215"/>
                </a:lnTo>
                <a:lnTo>
                  <a:pt x="3879418" y="746074"/>
                </a:lnTo>
                <a:lnTo>
                  <a:pt x="4051745" y="903762"/>
                </a:lnTo>
                <a:lnTo>
                  <a:pt x="4204925" y="1066157"/>
                </a:lnTo>
                <a:lnTo>
                  <a:pt x="4269548" y="1153238"/>
                </a:lnTo>
                <a:lnTo>
                  <a:pt x="4331778" y="1240319"/>
                </a:lnTo>
                <a:lnTo>
                  <a:pt x="4384433" y="1334461"/>
                </a:lnTo>
                <a:lnTo>
                  <a:pt x="4427515" y="1435663"/>
                </a:lnTo>
                <a:lnTo>
                  <a:pt x="4465810" y="1536866"/>
                </a:lnTo>
                <a:lnTo>
                  <a:pt x="4499318" y="1635715"/>
                </a:lnTo>
                <a:lnTo>
                  <a:pt x="4523253" y="1743978"/>
                </a:lnTo>
                <a:lnTo>
                  <a:pt x="4537613" y="1849887"/>
                </a:lnTo>
                <a:lnTo>
                  <a:pt x="4530433" y="1962858"/>
                </a:lnTo>
                <a:lnTo>
                  <a:pt x="4518466" y="2068767"/>
                </a:lnTo>
                <a:lnTo>
                  <a:pt x="4499318" y="2162909"/>
                </a:lnTo>
                <a:lnTo>
                  <a:pt x="4465810" y="2264111"/>
                </a:lnTo>
                <a:lnTo>
                  <a:pt x="4427515" y="2351193"/>
                </a:lnTo>
                <a:lnTo>
                  <a:pt x="4384433" y="2433567"/>
                </a:lnTo>
                <a:lnTo>
                  <a:pt x="4331778" y="2513587"/>
                </a:lnTo>
                <a:lnTo>
                  <a:pt x="4274335" y="2588901"/>
                </a:lnTo>
                <a:lnTo>
                  <a:pt x="4140302" y="2720699"/>
                </a:lnTo>
                <a:lnTo>
                  <a:pt x="3979942" y="2840730"/>
                </a:lnTo>
                <a:lnTo>
                  <a:pt x="3807614" y="2941933"/>
                </a:lnTo>
                <a:lnTo>
                  <a:pt x="3623320" y="3029014"/>
                </a:lnTo>
                <a:lnTo>
                  <a:pt x="3424664" y="3097267"/>
                </a:lnTo>
                <a:lnTo>
                  <a:pt x="3221222" y="3160812"/>
                </a:lnTo>
                <a:lnTo>
                  <a:pt x="3070007" y="3194050"/>
                </a:lnTo>
                <a:lnTo>
                  <a:pt x="1273362" y="3194050"/>
                </a:lnTo>
                <a:lnTo>
                  <a:pt x="1215520" y="3179641"/>
                </a:lnTo>
                <a:lnTo>
                  <a:pt x="1031226" y="3123156"/>
                </a:lnTo>
                <a:lnTo>
                  <a:pt x="844537" y="3054903"/>
                </a:lnTo>
                <a:lnTo>
                  <a:pt x="667423" y="2979589"/>
                </a:lnTo>
                <a:lnTo>
                  <a:pt x="495095" y="2885448"/>
                </a:lnTo>
                <a:lnTo>
                  <a:pt x="327554" y="2777184"/>
                </a:lnTo>
                <a:lnTo>
                  <a:pt x="174374" y="2659507"/>
                </a:lnTo>
                <a:lnTo>
                  <a:pt x="33161" y="2527709"/>
                </a:lnTo>
                <a:lnTo>
                  <a:pt x="0" y="2488332"/>
                </a:lnTo>
                <a:lnTo>
                  <a:pt x="0" y="575618"/>
                </a:lnTo>
                <a:lnTo>
                  <a:pt x="85817" y="494245"/>
                </a:lnTo>
                <a:lnTo>
                  <a:pt x="231817" y="381275"/>
                </a:lnTo>
                <a:lnTo>
                  <a:pt x="399358" y="282426"/>
                </a:lnTo>
                <a:lnTo>
                  <a:pt x="576472" y="192991"/>
                </a:lnTo>
                <a:lnTo>
                  <a:pt x="767947" y="124738"/>
                </a:lnTo>
                <a:lnTo>
                  <a:pt x="973783" y="68253"/>
                </a:lnTo>
                <a:lnTo>
                  <a:pt x="1177225" y="23536"/>
                </a:lnTo>
                <a:lnTo>
                  <a:pt x="1395028" y="470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 userDrawn="1">
            <p:ph type="title"/>
          </p:nvPr>
        </p:nvSpPr>
        <p:spPr>
          <a:xfrm>
            <a:off x="30662" y="-10806"/>
            <a:ext cx="3112552" cy="2456442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>
          <a:xfrm>
            <a:off x="800894" y="6227064"/>
            <a:ext cx="10588752" cy="320040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31" name="Объект 2">
            <a:extLst>
              <a:ext uri="{FF2B5EF4-FFF2-40B4-BE49-F238E27FC236}">
                <a16:creationId xmlns="" xmlns:a16="http://schemas.microsoft.com/office/drawing/2014/main" id="{E62201C3-EEF2-4D1D-B8AB-52AA59DD67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0894" y="4768915"/>
            <a:ext cx="3420000" cy="1052827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</p:txBody>
      </p:sp>
      <p:sp>
        <p:nvSpPr>
          <p:cNvPr id="32" name="Объект 3">
            <a:extLst>
              <a:ext uri="{FF2B5EF4-FFF2-40B4-BE49-F238E27FC236}">
                <a16:creationId xmlns="" xmlns:a16="http://schemas.microsoft.com/office/drawing/2014/main" id="{33663903-41DD-413B-AB8C-9F42D238C61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387159" y="4768915"/>
            <a:ext cx="3420000" cy="1052827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</p:txBody>
      </p:sp>
      <p:sp>
        <p:nvSpPr>
          <p:cNvPr id="33" name="Объект 4">
            <a:extLst>
              <a:ext uri="{FF2B5EF4-FFF2-40B4-BE49-F238E27FC236}">
                <a16:creationId xmlns="" xmlns:a16="http://schemas.microsoft.com/office/drawing/2014/main" id="{82AAA3FA-E48E-4E4C-8D76-08BF173CE096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973424" y="4768915"/>
            <a:ext cx="3420000" cy="1052827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</p:txBody>
      </p:sp>
      <p:sp>
        <p:nvSpPr>
          <p:cNvPr id="35" name="Заголовок содержимого 2">
            <a:extLst>
              <a:ext uri="{FF2B5EF4-FFF2-40B4-BE49-F238E27FC236}">
                <a16:creationId xmlns="" xmlns:a16="http://schemas.microsoft.com/office/drawing/2014/main" id="{89F404A6-871E-4316-91C4-E577D8E03200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00894" y="4147058"/>
            <a:ext cx="3420000" cy="460945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1800">
                <a:latin typeface="+mj-lt"/>
              </a:defRPr>
            </a:lvl1pPr>
          </a:lstStyle>
          <a:p>
            <a:pPr lvl="0" rtl="0"/>
            <a:r>
              <a:rPr lang="ru-RU" noProof="0" dirty="0"/>
              <a:t>Верхний колонтитул</a:t>
            </a:r>
          </a:p>
        </p:txBody>
      </p:sp>
      <p:sp>
        <p:nvSpPr>
          <p:cNvPr id="36" name="Заголовок содержимого 3">
            <a:extLst>
              <a:ext uri="{FF2B5EF4-FFF2-40B4-BE49-F238E27FC236}">
                <a16:creationId xmlns="" xmlns:a16="http://schemas.microsoft.com/office/drawing/2014/main" id="{F37010D9-0206-4FA6-8EB0-4A74785D5855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387159" y="4147058"/>
            <a:ext cx="3420000" cy="460945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1800">
                <a:latin typeface="+mj-lt"/>
              </a:defRPr>
            </a:lvl1pPr>
          </a:lstStyle>
          <a:p>
            <a:pPr lvl="0" rtl="0"/>
            <a:r>
              <a:rPr lang="ru-RU" noProof="0" dirty="0"/>
              <a:t>Верхний колонтитул</a:t>
            </a:r>
          </a:p>
        </p:txBody>
      </p:sp>
      <p:sp>
        <p:nvSpPr>
          <p:cNvPr id="37" name="Заголовок содержимого 4">
            <a:extLst>
              <a:ext uri="{FF2B5EF4-FFF2-40B4-BE49-F238E27FC236}">
                <a16:creationId xmlns="" xmlns:a16="http://schemas.microsoft.com/office/drawing/2014/main" id="{5CBA984A-AB57-4AE4-896F-42CC2AAB8B5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7973424" y="4147058"/>
            <a:ext cx="3420000" cy="460945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1800">
                <a:latin typeface="+mj-lt"/>
              </a:defRPr>
            </a:lvl1pPr>
          </a:lstStyle>
          <a:p>
            <a:pPr lvl="0" rtl="0"/>
            <a:r>
              <a:rPr lang="ru-RU" noProof="0" dirty="0"/>
              <a:t>Верхний колонтитул</a:t>
            </a:r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0D4343E1-2980-4553-8C60-26A8B5828B9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00856" y="3125086"/>
            <a:ext cx="844171" cy="844171"/>
          </a:xfrm>
        </p:spPr>
        <p:txBody>
          <a:bodyPr rtlCol="0" anchor="ctr"/>
          <a:lstStyle>
            <a:lvl1pPr marL="0" indent="0" algn="ctr">
              <a:buNone/>
              <a:defRPr i="1"/>
            </a:lvl1pPr>
          </a:lstStyle>
          <a:p>
            <a:pPr rtl="0"/>
            <a:r>
              <a:rPr lang="ru-RU" noProof="0" dirty="0"/>
              <a:t>Вставьте значок или фотографию</a:t>
            </a:r>
          </a:p>
        </p:txBody>
      </p:sp>
      <p:sp>
        <p:nvSpPr>
          <p:cNvPr id="38" name="Рисунок 3">
            <a:extLst>
              <a:ext uri="{FF2B5EF4-FFF2-40B4-BE49-F238E27FC236}">
                <a16:creationId xmlns="" xmlns:a16="http://schemas.microsoft.com/office/drawing/2014/main" id="{846F92BA-F8BE-4831-B110-5971C889D4C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386327" y="3125086"/>
            <a:ext cx="844171" cy="844171"/>
          </a:xfrm>
        </p:spPr>
        <p:txBody>
          <a:bodyPr rtlCol="0" anchor="ctr"/>
          <a:lstStyle>
            <a:lvl1pPr marL="0" indent="0" algn="ctr">
              <a:buNone/>
              <a:defRPr i="1"/>
            </a:lvl1pPr>
          </a:lstStyle>
          <a:p>
            <a:pPr rtl="0"/>
            <a:r>
              <a:rPr lang="ru-RU" noProof="0" dirty="0"/>
              <a:t>Вставьте значок или фотографию</a:t>
            </a:r>
          </a:p>
        </p:txBody>
      </p:sp>
      <p:sp>
        <p:nvSpPr>
          <p:cNvPr id="39" name="Рисунок 3">
            <a:extLst>
              <a:ext uri="{FF2B5EF4-FFF2-40B4-BE49-F238E27FC236}">
                <a16:creationId xmlns="" xmlns:a16="http://schemas.microsoft.com/office/drawing/2014/main" id="{AE359D84-4C76-4CD0-B624-6DF850A10C4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7955931" y="3125086"/>
            <a:ext cx="844171" cy="844171"/>
          </a:xfrm>
        </p:spPr>
        <p:txBody>
          <a:bodyPr rtlCol="0" anchor="ctr"/>
          <a:lstStyle>
            <a:lvl1pPr marL="0" indent="0" algn="ctr">
              <a:buNone/>
              <a:defRPr i="1"/>
            </a:lvl1pPr>
          </a:lstStyle>
          <a:p>
            <a:pPr rtl="0"/>
            <a:r>
              <a:rPr lang="ru-RU" noProof="0" dirty="0"/>
              <a:t>Вставьте значок или фотографию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="" xmlns:a16="http://schemas.microsoft.com/office/drawing/2014/main" id="{4E4E82A4-1189-4AC3-95D5-D2435A63BE1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304027" y="2743200"/>
            <a:ext cx="0" cy="36449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>
            <a:extLst>
              <a:ext uri="{FF2B5EF4-FFF2-40B4-BE49-F238E27FC236}">
                <a16:creationId xmlns="" xmlns:a16="http://schemas.microsoft.com/office/drawing/2014/main" id="{65703E44-581C-4B41-9496-94E20343DF6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7890293" y="2743200"/>
            <a:ext cx="0" cy="36449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344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 (черны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>
            <a:off x="261938" y="0"/>
            <a:ext cx="4360863" cy="6843713"/>
            <a:chOff x="261938" y="0"/>
            <a:chExt cx="4360863" cy="6843713"/>
          </a:xfrm>
        </p:grpSpPr>
        <p:sp>
          <p:nvSpPr>
            <p:cNvPr id="87" name="Полилиния 11"/>
            <p:cNvSpPr/>
            <p:nvPr userDrawn="1"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Полилиния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Полилиния 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Полилиния 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Полилиния 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Полилиния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5E49FDF-E7B0-4A57-9F67-6F5D2C82F1E7}" type="datetime1">
              <a:rPr lang="ru-RU" noProof="0" smtClean="0"/>
              <a:t>07.07.2023</a:t>
            </a:fld>
            <a:endParaRPr lang="ru-RU" noProof="0" dirty="0"/>
          </a:p>
        </p:txBody>
      </p:sp>
      <p:sp>
        <p:nvSpPr>
          <p:cNvPr id="11" name="Полилиния 5">
            <a:extLst>
              <a:ext uri="{FF2B5EF4-FFF2-40B4-BE49-F238E27FC236}">
                <a16:creationId xmlns="" xmlns:a16="http://schemas.microsoft.com/office/drawing/2014/main" id="{36060E0F-19CE-4CEB-BA56-3FDAE5648A59}"/>
              </a:ext>
            </a:extLst>
          </p:cNvPr>
          <p:cNvSpPr>
            <a:spLocks/>
          </p:cNvSpPr>
          <p:nvPr userDrawn="1"/>
        </p:nvSpPr>
        <p:spPr bwMode="auto">
          <a:xfrm>
            <a:off x="369605" y="1879719"/>
            <a:ext cx="4937664" cy="3297318"/>
          </a:xfrm>
          <a:custGeom>
            <a:avLst/>
            <a:gdLst>
              <a:gd name="T0" fmla="*/ 11 w 2063"/>
              <a:gd name="T1" fmla="*/ 735 h 1401"/>
              <a:gd name="T2" fmla="*/ 0 w 2063"/>
              <a:gd name="T3" fmla="*/ 650 h 1401"/>
              <a:gd name="T4" fmla="*/ 3 w 2063"/>
              <a:gd name="T5" fmla="*/ 570 h 1401"/>
              <a:gd name="T6" fmla="*/ 19 w 2063"/>
              <a:gd name="T7" fmla="*/ 493 h 1401"/>
              <a:gd name="T8" fmla="*/ 59 w 2063"/>
              <a:gd name="T9" fmla="*/ 389 h 1401"/>
              <a:gd name="T10" fmla="*/ 147 w 2063"/>
              <a:gd name="T11" fmla="*/ 264 h 1401"/>
              <a:gd name="T12" fmla="*/ 264 w 2063"/>
              <a:gd name="T13" fmla="*/ 162 h 1401"/>
              <a:gd name="T14" fmla="*/ 408 w 2063"/>
              <a:gd name="T15" fmla="*/ 82 h 1401"/>
              <a:gd name="T16" fmla="*/ 574 w 2063"/>
              <a:gd name="T17" fmla="*/ 29 h 1401"/>
              <a:gd name="T18" fmla="*/ 750 w 2063"/>
              <a:gd name="T19" fmla="*/ 2 h 1401"/>
              <a:gd name="T20" fmla="*/ 937 w 2063"/>
              <a:gd name="T21" fmla="*/ 2 h 1401"/>
              <a:gd name="T22" fmla="*/ 1134 w 2063"/>
              <a:gd name="T23" fmla="*/ 29 h 1401"/>
              <a:gd name="T24" fmla="*/ 1334 w 2063"/>
              <a:gd name="T25" fmla="*/ 82 h 1401"/>
              <a:gd name="T26" fmla="*/ 1529 w 2063"/>
              <a:gd name="T27" fmla="*/ 160 h 1401"/>
              <a:gd name="T28" fmla="*/ 1708 w 2063"/>
              <a:gd name="T29" fmla="*/ 258 h 1401"/>
              <a:gd name="T30" fmla="*/ 1860 w 2063"/>
              <a:gd name="T31" fmla="*/ 384 h 1401"/>
              <a:gd name="T32" fmla="*/ 1951 w 2063"/>
              <a:gd name="T33" fmla="*/ 490 h 1401"/>
              <a:gd name="T34" fmla="*/ 1999 w 2063"/>
              <a:gd name="T35" fmla="*/ 567 h 1401"/>
              <a:gd name="T36" fmla="*/ 2033 w 2063"/>
              <a:gd name="T37" fmla="*/ 653 h 1401"/>
              <a:gd name="T38" fmla="*/ 2057 w 2063"/>
              <a:gd name="T39" fmla="*/ 741 h 1401"/>
              <a:gd name="T40" fmla="*/ 2060 w 2063"/>
              <a:gd name="T41" fmla="*/ 834 h 1401"/>
              <a:gd name="T42" fmla="*/ 2047 w 2063"/>
              <a:gd name="T43" fmla="*/ 919 h 1401"/>
              <a:gd name="T44" fmla="*/ 2017 w 2063"/>
              <a:gd name="T45" fmla="*/ 999 h 1401"/>
              <a:gd name="T46" fmla="*/ 1977 w 2063"/>
              <a:gd name="T47" fmla="*/ 1068 h 1401"/>
              <a:gd name="T48" fmla="*/ 1897 w 2063"/>
              <a:gd name="T49" fmla="*/ 1156 h 1401"/>
              <a:gd name="T50" fmla="*/ 1758 w 2063"/>
              <a:gd name="T51" fmla="*/ 1250 h 1401"/>
              <a:gd name="T52" fmla="*/ 1598 w 2063"/>
              <a:gd name="T53" fmla="*/ 1316 h 1401"/>
              <a:gd name="T54" fmla="*/ 1428 w 2063"/>
              <a:gd name="T55" fmla="*/ 1362 h 1401"/>
              <a:gd name="T56" fmla="*/ 1257 w 2063"/>
              <a:gd name="T57" fmla="*/ 1388 h 1401"/>
              <a:gd name="T58" fmla="*/ 1105 w 2063"/>
              <a:gd name="T59" fmla="*/ 1399 h 1401"/>
              <a:gd name="T60" fmla="*/ 971 w 2063"/>
              <a:gd name="T61" fmla="*/ 1399 h 1401"/>
              <a:gd name="T62" fmla="*/ 827 w 2063"/>
              <a:gd name="T63" fmla="*/ 1383 h 1401"/>
              <a:gd name="T64" fmla="*/ 675 w 2063"/>
              <a:gd name="T65" fmla="*/ 1351 h 1401"/>
              <a:gd name="T66" fmla="*/ 520 w 2063"/>
              <a:gd name="T67" fmla="*/ 1298 h 1401"/>
              <a:gd name="T68" fmla="*/ 374 w 2063"/>
              <a:gd name="T69" fmla="*/ 1226 h 1401"/>
              <a:gd name="T70" fmla="*/ 240 w 2063"/>
              <a:gd name="T71" fmla="*/ 1130 h 1401"/>
              <a:gd name="T72" fmla="*/ 128 w 2063"/>
              <a:gd name="T73" fmla="*/ 1010 h 1401"/>
              <a:gd name="T74" fmla="*/ 48 w 2063"/>
              <a:gd name="T75" fmla="*/ 863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63" h="1401">
                <a:moveTo>
                  <a:pt x="21" y="778"/>
                </a:moveTo>
                <a:lnTo>
                  <a:pt x="11" y="735"/>
                </a:lnTo>
                <a:lnTo>
                  <a:pt x="5" y="693"/>
                </a:lnTo>
                <a:lnTo>
                  <a:pt x="0" y="650"/>
                </a:lnTo>
                <a:lnTo>
                  <a:pt x="0" y="610"/>
                </a:lnTo>
                <a:lnTo>
                  <a:pt x="3" y="570"/>
                </a:lnTo>
                <a:lnTo>
                  <a:pt x="11" y="530"/>
                </a:lnTo>
                <a:lnTo>
                  <a:pt x="19" y="493"/>
                </a:lnTo>
                <a:lnTo>
                  <a:pt x="29" y="458"/>
                </a:lnTo>
                <a:lnTo>
                  <a:pt x="59" y="389"/>
                </a:lnTo>
                <a:lnTo>
                  <a:pt x="99" y="325"/>
                </a:lnTo>
                <a:lnTo>
                  <a:pt x="147" y="264"/>
                </a:lnTo>
                <a:lnTo>
                  <a:pt x="203" y="210"/>
                </a:lnTo>
                <a:lnTo>
                  <a:pt x="264" y="162"/>
                </a:lnTo>
                <a:lnTo>
                  <a:pt x="334" y="120"/>
                </a:lnTo>
                <a:lnTo>
                  <a:pt x="408" y="82"/>
                </a:lnTo>
                <a:lnTo>
                  <a:pt x="488" y="53"/>
                </a:lnTo>
                <a:lnTo>
                  <a:pt x="574" y="29"/>
                </a:lnTo>
                <a:lnTo>
                  <a:pt x="659" y="10"/>
                </a:lnTo>
                <a:lnTo>
                  <a:pt x="750" y="2"/>
                </a:lnTo>
                <a:lnTo>
                  <a:pt x="841" y="0"/>
                </a:lnTo>
                <a:lnTo>
                  <a:pt x="937" y="2"/>
                </a:lnTo>
                <a:lnTo>
                  <a:pt x="1033" y="13"/>
                </a:lnTo>
                <a:lnTo>
                  <a:pt x="1134" y="29"/>
                </a:lnTo>
                <a:lnTo>
                  <a:pt x="1233" y="53"/>
                </a:lnTo>
                <a:lnTo>
                  <a:pt x="1334" y="82"/>
                </a:lnTo>
                <a:lnTo>
                  <a:pt x="1433" y="117"/>
                </a:lnTo>
                <a:lnTo>
                  <a:pt x="1529" y="160"/>
                </a:lnTo>
                <a:lnTo>
                  <a:pt x="1622" y="205"/>
                </a:lnTo>
                <a:lnTo>
                  <a:pt x="1708" y="258"/>
                </a:lnTo>
                <a:lnTo>
                  <a:pt x="1788" y="317"/>
                </a:lnTo>
                <a:lnTo>
                  <a:pt x="1860" y="384"/>
                </a:lnTo>
                <a:lnTo>
                  <a:pt x="1924" y="453"/>
                </a:lnTo>
                <a:lnTo>
                  <a:pt x="1951" y="490"/>
                </a:lnTo>
                <a:lnTo>
                  <a:pt x="1977" y="527"/>
                </a:lnTo>
                <a:lnTo>
                  <a:pt x="1999" y="567"/>
                </a:lnTo>
                <a:lnTo>
                  <a:pt x="2017" y="610"/>
                </a:lnTo>
                <a:lnTo>
                  <a:pt x="2033" y="653"/>
                </a:lnTo>
                <a:lnTo>
                  <a:pt x="2047" y="695"/>
                </a:lnTo>
                <a:lnTo>
                  <a:pt x="2057" y="741"/>
                </a:lnTo>
                <a:lnTo>
                  <a:pt x="2063" y="786"/>
                </a:lnTo>
                <a:lnTo>
                  <a:pt x="2060" y="834"/>
                </a:lnTo>
                <a:lnTo>
                  <a:pt x="2055" y="879"/>
                </a:lnTo>
                <a:lnTo>
                  <a:pt x="2047" y="919"/>
                </a:lnTo>
                <a:lnTo>
                  <a:pt x="2033" y="962"/>
                </a:lnTo>
                <a:lnTo>
                  <a:pt x="2017" y="999"/>
                </a:lnTo>
                <a:lnTo>
                  <a:pt x="1999" y="1034"/>
                </a:lnTo>
                <a:lnTo>
                  <a:pt x="1977" y="1068"/>
                </a:lnTo>
                <a:lnTo>
                  <a:pt x="1953" y="1100"/>
                </a:lnTo>
                <a:lnTo>
                  <a:pt x="1897" y="1156"/>
                </a:lnTo>
                <a:lnTo>
                  <a:pt x="1830" y="1207"/>
                </a:lnTo>
                <a:lnTo>
                  <a:pt x="1758" y="1250"/>
                </a:lnTo>
                <a:lnTo>
                  <a:pt x="1681" y="1287"/>
                </a:lnTo>
                <a:lnTo>
                  <a:pt x="1598" y="1316"/>
                </a:lnTo>
                <a:lnTo>
                  <a:pt x="1513" y="1343"/>
                </a:lnTo>
                <a:lnTo>
                  <a:pt x="1428" y="1362"/>
                </a:lnTo>
                <a:lnTo>
                  <a:pt x="1342" y="1377"/>
                </a:lnTo>
                <a:lnTo>
                  <a:pt x="1257" y="1388"/>
                </a:lnTo>
                <a:lnTo>
                  <a:pt x="1179" y="1396"/>
                </a:lnTo>
                <a:lnTo>
                  <a:pt x="1105" y="1399"/>
                </a:lnTo>
                <a:lnTo>
                  <a:pt x="1035" y="1401"/>
                </a:lnTo>
                <a:lnTo>
                  <a:pt x="971" y="1399"/>
                </a:lnTo>
                <a:lnTo>
                  <a:pt x="899" y="1393"/>
                </a:lnTo>
                <a:lnTo>
                  <a:pt x="827" y="1383"/>
                </a:lnTo>
                <a:lnTo>
                  <a:pt x="750" y="1370"/>
                </a:lnTo>
                <a:lnTo>
                  <a:pt x="675" y="1351"/>
                </a:lnTo>
                <a:lnTo>
                  <a:pt x="598" y="1327"/>
                </a:lnTo>
                <a:lnTo>
                  <a:pt x="520" y="1298"/>
                </a:lnTo>
                <a:lnTo>
                  <a:pt x="446" y="1266"/>
                </a:lnTo>
                <a:lnTo>
                  <a:pt x="374" y="1226"/>
                </a:lnTo>
                <a:lnTo>
                  <a:pt x="304" y="1180"/>
                </a:lnTo>
                <a:lnTo>
                  <a:pt x="240" y="1130"/>
                </a:lnTo>
                <a:lnTo>
                  <a:pt x="181" y="1074"/>
                </a:lnTo>
                <a:lnTo>
                  <a:pt x="128" y="1010"/>
                </a:lnTo>
                <a:lnTo>
                  <a:pt x="85" y="940"/>
                </a:lnTo>
                <a:lnTo>
                  <a:pt x="48" y="863"/>
                </a:lnTo>
                <a:lnTo>
                  <a:pt x="21" y="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6" name="Равнобедренный треугольник 15">
            <a:extLst>
              <a:ext uri="{FF2B5EF4-FFF2-40B4-BE49-F238E27FC236}">
                <a16:creationId xmlns="" xmlns:a16="http://schemas.microsoft.com/office/drawing/2014/main" id="{E50B9CD5-BF82-4FA5-965C-3A2910331D2B}"/>
              </a:ext>
            </a:extLst>
          </p:cNvPr>
          <p:cNvSpPr/>
          <p:nvPr userDrawn="1"/>
        </p:nvSpPr>
        <p:spPr>
          <a:xfrm rot="10800000">
            <a:off x="1957388" y="4621333"/>
            <a:ext cx="1722593" cy="92602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3" name="Полилиния: фигура 42">
            <a:extLst>
              <a:ext uri="{FF2B5EF4-FFF2-40B4-BE49-F238E27FC236}">
                <a16:creationId xmlns="" xmlns:a16="http://schemas.microsoft.com/office/drawing/2014/main" id="{4463ED2E-F436-4C78-9D09-ECC568CAECBB}"/>
              </a:ext>
            </a:extLst>
          </p:cNvPr>
          <p:cNvSpPr>
            <a:spLocks/>
          </p:cNvSpPr>
          <p:nvPr userDrawn="1"/>
        </p:nvSpPr>
        <p:spPr bwMode="auto">
          <a:xfrm flipH="1">
            <a:off x="3407031" y="0"/>
            <a:ext cx="8784969" cy="6858000"/>
          </a:xfrm>
          <a:custGeom>
            <a:avLst/>
            <a:gdLst>
              <a:gd name="connsiteX0" fmla="*/ 5588301 w 8784969"/>
              <a:gd name="connsiteY0" fmla="*/ 0 h 6858000"/>
              <a:gd name="connsiteX1" fmla="*/ 1468988 w 8784969"/>
              <a:gd name="connsiteY1" fmla="*/ 0 h 6858000"/>
              <a:gd name="connsiteX2" fmla="*/ 1156162 w 8784969"/>
              <a:gd name="connsiteY2" fmla="*/ 199232 h 6858000"/>
              <a:gd name="connsiteX3" fmla="*/ 847304 w 8784969"/>
              <a:gd name="connsiteY3" fmla="*/ 429068 h 6858000"/>
              <a:gd name="connsiteX4" fmla="*/ 578156 w 8784969"/>
              <a:gd name="connsiteY4" fmla="*/ 691737 h 6858000"/>
              <a:gd name="connsiteX5" fmla="*/ 331069 w 8784969"/>
              <a:gd name="connsiteY5" fmla="*/ 987239 h 6858000"/>
              <a:gd name="connsiteX6" fmla="*/ 119280 w 8784969"/>
              <a:gd name="connsiteY6" fmla="*/ 1321048 h 6858000"/>
              <a:gd name="connsiteX7" fmla="*/ 0 w 8784969"/>
              <a:gd name="connsiteY7" fmla="*/ 1557746 h 6858000"/>
              <a:gd name="connsiteX8" fmla="*/ 0 w 8784969"/>
              <a:gd name="connsiteY8" fmla="*/ 4538060 h 6858000"/>
              <a:gd name="connsiteX9" fmla="*/ 57509 w 8784969"/>
              <a:gd name="connsiteY9" fmla="*/ 4686493 h 6858000"/>
              <a:gd name="connsiteX10" fmla="*/ 247236 w 8784969"/>
              <a:gd name="connsiteY10" fmla="*/ 5069552 h 6858000"/>
              <a:gd name="connsiteX11" fmla="*/ 481086 w 8784969"/>
              <a:gd name="connsiteY11" fmla="*/ 5419777 h 6858000"/>
              <a:gd name="connsiteX12" fmla="*/ 741410 w 8784969"/>
              <a:gd name="connsiteY12" fmla="*/ 5726224 h 6858000"/>
              <a:gd name="connsiteX13" fmla="*/ 1023795 w 8784969"/>
              <a:gd name="connsiteY13" fmla="*/ 5999838 h 6858000"/>
              <a:gd name="connsiteX14" fmla="*/ 1332653 w 8784969"/>
              <a:gd name="connsiteY14" fmla="*/ 6251562 h 6858000"/>
              <a:gd name="connsiteX15" fmla="*/ 1650336 w 8784969"/>
              <a:gd name="connsiteY15" fmla="*/ 6470453 h 6858000"/>
              <a:gd name="connsiteX16" fmla="*/ 1976844 w 8784969"/>
              <a:gd name="connsiteY16" fmla="*/ 6645566 h 6858000"/>
              <a:gd name="connsiteX17" fmla="*/ 2321000 w 8784969"/>
              <a:gd name="connsiteY17" fmla="*/ 6804261 h 6858000"/>
              <a:gd name="connsiteX18" fmla="*/ 2460016 w 8784969"/>
              <a:gd name="connsiteY18" fmla="*/ 6858000 h 6858000"/>
              <a:gd name="connsiteX19" fmla="*/ 6444063 w 8784969"/>
              <a:gd name="connsiteY19" fmla="*/ 6858000 h 6858000"/>
              <a:gd name="connsiteX20" fmla="*/ 6733266 w 8784969"/>
              <a:gd name="connsiteY20" fmla="*/ 6744066 h 6858000"/>
              <a:gd name="connsiteX21" fmla="*/ 7099484 w 8784969"/>
              <a:gd name="connsiteY21" fmla="*/ 6585371 h 6858000"/>
              <a:gd name="connsiteX22" fmla="*/ 7439228 w 8784969"/>
              <a:gd name="connsiteY22" fmla="*/ 6382897 h 6858000"/>
              <a:gd name="connsiteX23" fmla="*/ 7756911 w 8784969"/>
              <a:gd name="connsiteY23" fmla="*/ 6147589 h 6858000"/>
              <a:gd name="connsiteX24" fmla="*/ 8052533 w 8784969"/>
              <a:gd name="connsiteY24" fmla="*/ 5868503 h 6858000"/>
              <a:gd name="connsiteX25" fmla="*/ 8299620 w 8784969"/>
              <a:gd name="connsiteY25" fmla="*/ 5562056 h 6858000"/>
              <a:gd name="connsiteX26" fmla="*/ 8405514 w 8784969"/>
              <a:gd name="connsiteY26" fmla="*/ 5386944 h 6858000"/>
              <a:gd name="connsiteX27" fmla="*/ 8502584 w 8784969"/>
              <a:gd name="connsiteY27" fmla="*/ 5200886 h 6858000"/>
              <a:gd name="connsiteX28" fmla="*/ 8582005 w 8784969"/>
              <a:gd name="connsiteY28" fmla="*/ 5009357 h 6858000"/>
              <a:gd name="connsiteX29" fmla="*/ 8652601 w 8784969"/>
              <a:gd name="connsiteY29" fmla="*/ 4806883 h 6858000"/>
              <a:gd name="connsiteX30" fmla="*/ 8714373 w 8784969"/>
              <a:gd name="connsiteY30" fmla="*/ 4571576 h 6858000"/>
              <a:gd name="connsiteX31" fmla="*/ 8749671 w 8784969"/>
              <a:gd name="connsiteY31" fmla="*/ 4352685 h 6858000"/>
              <a:gd name="connsiteX32" fmla="*/ 8771732 w 8784969"/>
              <a:gd name="connsiteY32" fmla="*/ 4106433 h 6858000"/>
              <a:gd name="connsiteX33" fmla="*/ 8784969 w 8784969"/>
              <a:gd name="connsiteY33" fmla="*/ 3843764 h 6858000"/>
              <a:gd name="connsiteX34" fmla="*/ 8758495 w 8784969"/>
              <a:gd name="connsiteY34" fmla="*/ 3597512 h 6858000"/>
              <a:gd name="connsiteX35" fmla="*/ 8714373 w 8784969"/>
              <a:gd name="connsiteY35" fmla="*/ 3345787 h 6858000"/>
              <a:gd name="connsiteX36" fmla="*/ 8652601 w 8784969"/>
              <a:gd name="connsiteY36" fmla="*/ 3115952 h 6858000"/>
              <a:gd name="connsiteX37" fmla="*/ 8582005 w 8784969"/>
              <a:gd name="connsiteY37" fmla="*/ 2880644 h 6858000"/>
              <a:gd name="connsiteX38" fmla="*/ 8502584 w 8784969"/>
              <a:gd name="connsiteY38" fmla="*/ 2645337 h 6858000"/>
              <a:gd name="connsiteX39" fmla="*/ 8405514 w 8784969"/>
              <a:gd name="connsiteY39" fmla="*/ 2426446 h 6858000"/>
              <a:gd name="connsiteX40" fmla="*/ 8290795 w 8784969"/>
              <a:gd name="connsiteY40" fmla="*/ 2223972 h 6858000"/>
              <a:gd name="connsiteX41" fmla="*/ 8171664 w 8784969"/>
              <a:gd name="connsiteY41" fmla="*/ 2021498 h 6858000"/>
              <a:gd name="connsiteX42" fmla="*/ 7889279 w 8784969"/>
              <a:gd name="connsiteY42" fmla="*/ 1643911 h 6858000"/>
              <a:gd name="connsiteX43" fmla="*/ 7571596 w 8784969"/>
              <a:gd name="connsiteY43" fmla="*/ 1277269 h 6858000"/>
              <a:gd name="connsiteX44" fmla="*/ 7218615 w 8784969"/>
              <a:gd name="connsiteY44" fmla="*/ 954406 h 6858000"/>
              <a:gd name="connsiteX45" fmla="*/ 6839160 w 8784969"/>
              <a:gd name="connsiteY45" fmla="*/ 664375 h 6858000"/>
              <a:gd name="connsiteX46" fmla="*/ 6428820 w 8784969"/>
              <a:gd name="connsiteY46" fmla="*/ 418123 h 6858000"/>
              <a:gd name="connsiteX47" fmla="*/ 6005242 w 8784969"/>
              <a:gd name="connsiteY47" fmla="*/ 182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8784969" h="6858000">
                <a:moveTo>
                  <a:pt x="5588301" y="0"/>
                </a:moveTo>
                <a:lnTo>
                  <a:pt x="1468988" y="0"/>
                </a:lnTo>
                <a:lnTo>
                  <a:pt x="1156162" y="199232"/>
                </a:lnTo>
                <a:lnTo>
                  <a:pt x="847304" y="429068"/>
                </a:lnTo>
                <a:lnTo>
                  <a:pt x="578156" y="691737"/>
                </a:lnTo>
                <a:lnTo>
                  <a:pt x="331069" y="987239"/>
                </a:lnTo>
                <a:lnTo>
                  <a:pt x="119280" y="1321048"/>
                </a:lnTo>
                <a:lnTo>
                  <a:pt x="0" y="1557746"/>
                </a:lnTo>
                <a:lnTo>
                  <a:pt x="0" y="4538060"/>
                </a:lnTo>
                <a:lnTo>
                  <a:pt x="57509" y="4686493"/>
                </a:lnTo>
                <a:lnTo>
                  <a:pt x="247236" y="5069552"/>
                </a:lnTo>
                <a:lnTo>
                  <a:pt x="481086" y="5419777"/>
                </a:lnTo>
                <a:lnTo>
                  <a:pt x="741410" y="5726224"/>
                </a:lnTo>
                <a:lnTo>
                  <a:pt x="1023795" y="5999838"/>
                </a:lnTo>
                <a:lnTo>
                  <a:pt x="1332653" y="6251562"/>
                </a:lnTo>
                <a:lnTo>
                  <a:pt x="1650336" y="6470453"/>
                </a:lnTo>
                <a:lnTo>
                  <a:pt x="1976844" y="6645566"/>
                </a:lnTo>
                <a:lnTo>
                  <a:pt x="2321000" y="6804261"/>
                </a:lnTo>
                <a:lnTo>
                  <a:pt x="2460016" y="6858000"/>
                </a:lnTo>
                <a:lnTo>
                  <a:pt x="6444063" y="6858000"/>
                </a:lnTo>
                <a:lnTo>
                  <a:pt x="6733266" y="6744066"/>
                </a:lnTo>
                <a:lnTo>
                  <a:pt x="7099484" y="6585371"/>
                </a:lnTo>
                <a:lnTo>
                  <a:pt x="7439228" y="6382897"/>
                </a:lnTo>
                <a:lnTo>
                  <a:pt x="7756911" y="6147589"/>
                </a:lnTo>
                <a:lnTo>
                  <a:pt x="8052533" y="5868503"/>
                </a:lnTo>
                <a:lnTo>
                  <a:pt x="8299620" y="5562056"/>
                </a:lnTo>
                <a:lnTo>
                  <a:pt x="8405514" y="5386944"/>
                </a:lnTo>
                <a:lnTo>
                  <a:pt x="8502584" y="5200886"/>
                </a:lnTo>
                <a:lnTo>
                  <a:pt x="8582005" y="5009357"/>
                </a:lnTo>
                <a:lnTo>
                  <a:pt x="8652601" y="4806883"/>
                </a:lnTo>
                <a:lnTo>
                  <a:pt x="8714373" y="4571576"/>
                </a:lnTo>
                <a:lnTo>
                  <a:pt x="8749671" y="4352685"/>
                </a:lnTo>
                <a:lnTo>
                  <a:pt x="8771732" y="4106433"/>
                </a:lnTo>
                <a:lnTo>
                  <a:pt x="8784969" y="3843764"/>
                </a:lnTo>
                <a:lnTo>
                  <a:pt x="8758495" y="3597512"/>
                </a:lnTo>
                <a:lnTo>
                  <a:pt x="8714373" y="3345787"/>
                </a:lnTo>
                <a:lnTo>
                  <a:pt x="8652601" y="3115952"/>
                </a:lnTo>
                <a:lnTo>
                  <a:pt x="8582005" y="2880644"/>
                </a:lnTo>
                <a:lnTo>
                  <a:pt x="8502584" y="2645337"/>
                </a:lnTo>
                <a:lnTo>
                  <a:pt x="8405514" y="2426446"/>
                </a:lnTo>
                <a:lnTo>
                  <a:pt x="8290795" y="2223972"/>
                </a:lnTo>
                <a:lnTo>
                  <a:pt x="8171664" y="2021498"/>
                </a:lnTo>
                <a:lnTo>
                  <a:pt x="7889279" y="1643911"/>
                </a:lnTo>
                <a:lnTo>
                  <a:pt x="7571596" y="1277269"/>
                </a:lnTo>
                <a:lnTo>
                  <a:pt x="7218615" y="954406"/>
                </a:lnTo>
                <a:lnTo>
                  <a:pt x="6839160" y="664375"/>
                </a:lnTo>
                <a:lnTo>
                  <a:pt x="6428820" y="418123"/>
                </a:lnTo>
                <a:lnTo>
                  <a:pt x="6005242" y="18281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89245B68-D7BE-4D62-BC2B-4D5729E56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682" y="2325648"/>
            <a:ext cx="3498667" cy="2456485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9" name="Объект 8">
            <a:extLst>
              <a:ext uri="{FF2B5EF4-FFF2-40B4-BE49-F238E27FC236}">
                <a16:creationId xmlns="" xmlns:a16="http://schemas.microsoft.com/office/drawing/2014/main" id="{AD30D061-37A7-4261-B0A0-8ADD86394B3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100638" y="838986"/>
            <a:ext cx="6292850" cy="5241303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977333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4">
            <a:extLst>
              <a:ext uri="{FF2B5EF4-FFF2-40B4-BE49-F238E27FC236}">
                <a16:creationId xmlns="" xmlns:a16="http://schemas.microsoft.com/office/drawing/2014/main" id="{9B7E1CAD-48B4-45E8-AC71-7B4CEEB5AE9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5492" y="0"/>
            <a:ext cx="9366509" cy="6843713"/>
          </a:xfrm>
          <a:custGeom>
            <a:avLst/>
            <a:gdLst>
              <a:gd name="connsiteX0" fmla="*/ 3149894 w 9366509"/>
              <a:gd name="connsiteY0" fmla="*/ 0 h 6843713"/>
              <a:gd name="connsiteX1" fmla="*/ 7207729 w 9366509"/>
              <a:gd name="connsiteY1" fmla="*/ 0 h 6843713"/>
              <a:gd name="connsiteX2" fmla="*/ 7728853 w 9366509"/>
              <a:gd name="connsiteY2" fmla="*/ 155329 h 6843713"/>
              <a:gd name="connsiteX3" fmla="*/ 8323783 w 9366509"/>
              <a:gd name="connsiteY3" fmla="*/ 374392 h 6843713"/>
              <a:gd name="connsiteX4" fmla="*/ 8907061 w 9366509"/>
              <a:gd name="connsiteY4" fmla="*/ 651838 h 6843713"/>
              <a:gd name="connsiteX5" fmla="*/ 9366509 w 9366509"/>
              <a:gd name="connsiteY5" fmla="*/ 893714 h 6843713"/>
              <a:gd name="connsiteX6" fmla="*/ 9366509 w 9366509"/>
              <a:gd name="connsiteY6" fmla="*/ 6843713 h 6843713"/>
              <a:gd name="connsiteX7" fmla="*/ 768249 w 9366509"/>
              <a:gd name="connsiteY7" fmla="*/ 6843713 h 6843713"/>
              <a:gd name="connsiteX8" fmla="*/ 607301 w 9366509"/>
              <a:gd name="connsiteY8" fmla="*/ 6560777 h 6843713"/>
              <a:gd name="connsiteX9" fmla="*/ 362142 w 9366509"/>
              <a:gd name="connsiteY9" fmla="*/ 6023419 h 6843713"/>
              <a:gd name="connsiteX10" fmla="*/ 179684 w 9366509"/>
              <a:gd name="connsiteY10" fmla="*/ 5425444 h 6843713"/>
              <a:gd name="connsiteX11" fmla="*/ 101216 w 9366509"/>
              <a:gd name="connsiteY11" fmla="*/ 5125898 h 6843713"/>
              <a:gd name="connsiteX12" fmla="*/ 56781 w 9366509"/>
              <a:gd name="connsiteY12" fmla="*/ 4824862 h 6843713"/>
              <a:gd name="connsiteX13" fmla="*/ 12346 w 9366509"/>
              <a:gd name="connsiteY13" fmla="*/ 4523826 h 6843713"/>
              <a:gd name="connsiteX14" fmla="*/ 0 w 9366509"/>
              <a:gd name="connsiteY14" fmla="*/ 4241811 h 6843713"/>
              <a:gd name="connsiteX15" fmla="*/ 4521 w 9366509"/>
              <a:gd name="connsiteY15" fmla="*/ 3955653 h 6843713"/>
              <a:gd name="connsiteX16" fmla="*/ 37551 w 9366509"/>
              <a:gd name="connsiteY16" fmla="*/ 3671651 h 6843713"/>
              <a:gd name="connsiteX17" fmla="*/ 74160 w 9366509"/>
              <a:gd name="connsiteY17" fmla="*/ 3404515 h 6843713"/>
              <a:gd name="connsiteX18" fmla="*/ 125842 w 9366509"/>
              <a:gd name="connsiteY18" fmla="*/ 3157143 h 6843713"/>
              <a:gd name="connsiteX19" fmla="*/ 277270 w 9366509"/>
              <a:gd name="connsiteY19" fmla="*/ 2656892 h 6843713"/>
              <a:gd name="connsiteX20" fmla="*/ 495711 w 9366509"/>
              <a:gd name="connsiteY20" fmla="*/ 2194559 h 6843713"/>
              <a:gd name="connsiteX21" fmla="*/ 760273 w 9366509"/>
              <a:gd name="connsiteY21" fmla="*/ 1747229 h 6843713"/>
              <a:gd name="connsiteX22" fmla="*/ 1075575 w 9366509"/>
              <a:gd name="connsiteY22" fmla="*/ 1355549 h 6843713"/>
              <a:gd name="connsiteX23" fmla="*/ 1423710 w 9366509"/>
              <a:gd name="connsiteY23" fmla="*/ 999879 h 6843713"/>
              <a:gd name="connsiteX24" fmla="*/ 1821693 w 9366509"/>
              <a:gd name="connsiteY24" fmla="*/ 679475 h 6843713"/>
              <a:gd name="connsiteX25" fmla="*/ 2252508 w 9366509"/>
              <a:gd name="connsiteY25" fmla="*/ 395080 h 6843713"/>
              <a:gd name="connsiteX26" fmla="*/ 2717049 w 9366509"/>
              <a:gd name="connsiteY26" fmla="*/ 167081 h 6843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366509" h="6843713">
                <a:moveTo>
                  <a:pt x="3149894" y="0"/>
                </a:moveTo>
                <a:lnTo>
                  <a:pt x="7207729" y="0"/>
                </a:lnTo>
                <a:lnTo>
                  <a:pt x="7728853" y="155329"/>
                </a:lnTo>
                <a:lnTo>
                  <a:pt x="8323783" y="374392"/>
                </a:lnTo>
                <a:lnTo>
                  <a:pt x="8907061" y="651838"/>
                </a:lnTo>
                <a:lnTo>
                  <a:pt x="9366509" y="893714"/>
                </a:lnTo>
                <a:lnTo>
                  <a:pt x="9366509" y="6843713"/>
                </a:lnTo>
                <a:lnTo>
                  <a:pt x="768249" y="6843713"/>
                </a:lnTo>
                <a:lnTo>
                  <a:pt x="607301" y="6560777"/>
                </a:lnTo>
                <a:lnTo>
                  <a:pt x="362142" y="6023419"/>
                </a:lnTo>
                <a:lnTo>
                  <a:pt x="179684" y="5425444"/>
                </a:lnTo>
                <a:lnTo>
                  <a:pt x="101216" y="5125898"/>
                </a:lnTo>
                <a:lnTo>
                  <a:pt x="56781" y="4824862"/>
                </a:lnTo>
                <a:lnTo>
                  <a:pt x="12346" y="4523826"/>
                </a:lnTo>
                <a:lnTo>
                  <a:pt x="0" y="4241811"/>
                </a:lnTo>
                <a:lnTo>
                  <a:pt x="4521" y="3955653"/>
                </a:lnTo>
                <a:lnTo>
                  <a:pt x="37551" y="3671651"/>
                </a:lnTo>
                <a:lnTo>
                  <a:pt x="74160" y="3404515"/>
                </a:lnTo>
                <a:lnTo>
                  <a:pt x="125842" y="3157143"/>
                </a:lnTo>
                <a:lnTo>
                  <a:pt x="277270" y="2656892"/>
                </a:lnTo>
                <a:lnTo>
                  <a:pt x="495711" y="2194559"/>
                </a:lnTo>
                <a:lnTo>
                  <a:pt x="760273" y="1747229"/>
                </a:lnTo>
                <a:lnTo>
                  <a:pt x="1075575" y="1355549"/>
                </a:lnTo>
                <a:lnTo>
                  <a:pt x="1423710" y="999879"/>
                </a:lnTo>
                <a:lnTo>
                  <a:pt x="1821693" y="679475"/>
                </a:lnTo>
                <a:lnTo>
                  <a:pt x="2252508" y="395080"/>
                </a:lnTo>
                <a:lnTo>
                  <a:pt x="2717049" y="16708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i="1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grpSp>
        <p:nvGrpSpPr>
          <p:cNvPr id="80" name="Группа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Полилиния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Полилиния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Полилиния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Полилиния 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Полилиния 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Полилиния 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Полилиния 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Полилиния 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Полилиния 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Полилиния 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Полилиния 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Полилиния 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Полилиния 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Полилиния 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Полилиния 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Полилиния 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Полилиния 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Полилиния 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Полилиния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Полилиния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Полилиния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1A3F758-069B-41AC-84EC-FC00395EBD04}" type="datetime1">
              <a:rPr lang="ru-RU" noProof="0" smtClean="0"/>
              <a:t>07.07.2023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9" name="Группа 8">
            <a:extLst>
              <a:ext uri="{FF2B5EF4-FFF2-40B4-BE49-F238E27FC236}">
                <a16:creationId xmlns="" xmlns:a16="http://schemas.microsoft.com/office/drawing/2014/main" id="{903349DA-09EE-462C-94DB-80E15A5F4FAE}"/>
              </a:ext>
            </a:extLst>
          </p:cNvPr>
          <p:cNvGrpSpPr/>
          <p:nvPr userDrawn="1"/>
        </p:nvGrpSpPr>
        <p:grpSpPr>
          <a:xfrm>
            <a:off x="1" y="3663950"/>
            <a:ext cx="4537613" cy="3194050"/>
            <a:chOff x="1" y="3649663"/>
            <a:chExt cx="4537613" cy="3194050"/>
          </a:xfrm>
        </p:grpSpPr>
        <p:sp>
          <p:nvSpPr>
            <p:cNvPr id="16" name="Равнобедренный треугольник 15">
              <a:extLst>
                <a:ext uri="{FF2B5EF4-FFF2-40B4-BE49-F238E27FC236}">
                  <a16:creationId xmlns="" xmlns:a16="http://schemas.microsoft.com/office/drawing/2014/main" id="{E50B9CD5-BF82-4FA5-965C-3A2910331D2B}"/>
                </a:ext>
              </a:extLst>
            </p:cNvPr>
            <p:cNvSpPr/>
            <p:nvPr userDrawn="1"/>
          </p:nvSpPr>
          <p:spPr>
            <a:xfrm rot="1415293">
              <a:off x="1849954" y="3656856"/>
              <a:ext cx="1771649" cy="926028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34" name="Полилиния: фигура 33">
              <a:extLst>
                <a:ext uri="{FF2B5EF4-FFF2-40B4-BE49-F238E27FC236}">
                  <a16:creationId xmlns="" xmlns:a16="http://schemas.microsoft.com/office/drawing/2014/main" id="{C112C725-A112-4CA5-AF43-E92C44765DAD}"/>
                </a:ext>
              </a:extLst>
            </p:cNvPr>
            <p:cNvSpPr/>
            <p:nvPr userDrawn="1"/>
          </p:nvSpPr>
          <p:spPr>
            <a:xfrm>
              <a:off x="1" y="3649663"/>
              <a:ext cx="4537613" cy="3194050"/>
            </a:xfrm>
            <a:custGeom>
              <a:avLst/>
              <a:gdLst>
                <a:gd name="connsiteX0" fmla="*/ 1612831 w 4537613"/>
                <a:gd name="connsiteY0" fmla="*/ 0 h 3194050"/>
                <a:gd name="connsiteX1" fmla="*/ 1842601 w 4537613"/>
                <a:gd name="connsiteY1" fmla="*/ 4707 h 3194050"/>
                <a:gd name="connsiteX2" fmla="*/ 2072371 w 4537613"/>
                <a:gd name="connsiteY2" fmla="*/ 30596 h 3194050"/>
                <a:gd name="connsiteX3" fmla="*/ 2314109 w 4537613"/>
                <a:gd name="connsiteY3" fmla="*/ 68253 h 3194050"/>
                <a:gd name="connsiteX4" fmla="*/ 2551059 w 4537613"/>
                <a:gd name="connsiteY4" fmla="*/ 124738 h 3194050"/>
                <a:gd name="connsiteX5" fmla="*/ 2792797 w 4537613"/>
                <a:gd name="connsiteY5" fmla="*/ 192991 h 3194050"/>
                <a:gd name="connsiteX6" fmla="*/ 3029747 w 4537613"/>
                <a:gd name="connsiteY6" fmla="*/ 275365 h 3194050"/>
                <a:gd name="connsiteX7" fmla="*/ 3259517 w 4537613"/>
                <a:gd name="connsiteY7" fmla="*/ 376568 h 3194050"/>
                <a:gd name="connsiteX8" fmla="*/ 3482107 w 4537613"/>
                <a:gd name="connsiteY8" fmla="*/ 482477 h 3194050"/>
                <a:gd name="connsiteX9" fmla="*/ 3687942 w 4537613"/>
                <a:gd name="connsiteY9" fmla="*/ 607215 h 3194050"/>
                <a:gd name="connsiteX10" fmla="*/ 3879418 w 4537613"/>
                <a:gd name="connsiteY10" fmla="*/ 746074 h 3194050"/>
                <a:gd name="connsiteX11" fmla="*/ 4051745 w 4537613"/>
                <a:gd name="connsiteY11" fmla="*/ 903762 h 3194050"/>
                <a:gd name="connsiteX12" fmla="*/ 4204925 w 4537613"/>
                <a:gd name="connsiteY12" fmla="*/ 1066157 h 3194050"/>
                <a:gd name="connsiteX13" fmla="*/ 4269548 w 4537613"/>
                <a:gd name="connsiteY13" fmla="*/ 1153238 h 3194050"/>
                <a:gd name="connsiteX14" fmla="*/ 4331778 w 4537613"/>
                <a:gd name="connsiteY14" fmla="*/ 1240319 h 3194050"/>
                <a:gd name="connsiteX15" fmla="*/ 4384433 w 4537613"/>
                <a:gd name="connsiteY15" fmla="*/ 1334461 h 3194050"/>
                <a:gd name="connsiteX16" fmla="*/ 4427515 w 4537613"/>
                <a:gd name="connsiteY16" fmla="*/ 1435663 h 3194050"/>
                <a:gd name="connsiteX17" fmla="*/ 4465810 w 4537613"/>
                <a:gd name="connsiteY17" fmla="*/ 1536866 h 3194050"/>
                <a:gd name="connsiteX18" fmla="*/ 4499318 w 4537613"/>
                <a:gd name="connsiteY18" fmla="*/ 1635715 h 3194050"/>
                <a:gd name="connsiteX19" fmla="*/ 4523253 w 4537613"/>
                <a:gd name="connsiteY19" fmla="*/ 1743978 h 3194050"/>
                <a:gd name="connsiteX20" fmla="*/ 4537613 w 4537613"/>
                <a:gd name="connsiteY20" fmla="*/ 1849887 h 3194050"/>
                <a:gd name="connsiteX21" fmla="*/ 4530433 w 4537613"/>
                <a:gd name="connsiteY21" fmla="*/ 1962858 h 3194050"/>
                <a:gd name="connsiteX22" fmla="*/ 4518466 w 4537613"/>
                <a:gd name="connsiteY22" fmla="*/ 2068767 h 3194050"/>
                <a:gd name="connsiteX23" fmla="*/ 4499318 w 4537613"/>
                <a:gd name="connsiteY23" fmla="*/ 2162909 h 3194050"/>
                <a:gd name="connsiteX24" fmla="*/ 4465810 w 4537613"/>
                <a:gd name="connsiteY24" fmla="*/ 2264111 h 3194050"/>
                <a:gd name="connsiteX25" fmla="*/ 4427515 w 4537613"/>
                <a:gd name="connsiteY25" fmla="*/ 2351193 h 3194050"/>
                <a:gd name="connsiteX26" fmla="*/ 4384433 w 4537613"/>
                <a:gd name="connsiteY26" fmla="*/ 2433567 h 3194050"/>
                <a:gd name="connsiteX27" fmla="*/ 4331778 w 4537613"/>
                <a:gd name="connsiteY27" fmla="*/ 2513587 h 3194050"/>
                <a:gd name="connsiteX28" fmla="*/ 4274335 w 4537613"/>
                <a:gd name="connsiteY28" fmla="*/ 2588901 h 3194050"/>
                <a:gd name="connsiteX29" fmla="*/ 4140302 w 4537613"/>
                <a:gd name="connsiteY29" fmla="*/ 2720699 h 3194050"/>
                <a:gd name="connsiteX30" fmla="*/ 3979942 w 4537613"/>
                <a:gd name="connsiteY30" fmla="*/ 2840730 h 3194050"/>
                <a:gd name="connsiteX31" fmla="*/ 3807614 w 4537613"/>
                <a:gd name="connsiteY31" fmla="*/ 2941933 h 3194050"/>
                <a:gd name="connsiteX32" fmla="*/ 3623320 w 4537613"/>
                <a:gd name="connsiteY32" fmla="*/ 3029014 h 3194050"/>
                <a:gd name="connsiteX33" fmla="*/ 3424664 w 4537613"/>
                <a:gd name="connsiteY33" fmla="*/ 3097267 h 3194050"/>
                <a:gd name="connsiteX34" fmla="*/ 3221222 w 4537613"/>
                <a:gd name="connsiteY34" fmla="*/ 3160812 h 3194050"/>
                <a:gd name="connsiteX35" fmla="*/ 3070007 w 4537613"/>
                <a:gd name="connsiteY35" fmla="*/ 3194050 h 3194050"/>
                <a:gd name="connsiteX36" fmla="*/ 1273362 w 4537613"/>
                <a:gd name="connsiteY36" fmla="*/ 3194050 h 3194050"/>
                <a:gd name="connsiteX37" fmla="*/ 1215520 w 4537613"/>
                <a:gd name="connsiteY37" fmla="*/ 3179641 h 3194050"/>
                <a:gd name="connsiteX38" fmla="*/ 1031226 w 4537613"/>
                <a:gd name="connsiteY38" fmla="*/ 3123156 h 3194050"/>
                <a:gd name="connsiteX39" fmla="*/ 844537 w 4537613"/>
                <a:gd name="connsiteY39" fmla="*/ 3054903 h 3194050"/>
                <a:gd name="connsiteX40" fmla="*/ 667423 w 4537613"/>
                <a:gd name="connsiteY40" fmla="*/ 2979589 h 3194050"/>
                <a:gd name="connsiteX41" fmla="*/ 495095 w 4537613"/>
                <a:gd name="connsiteY41" fmla="*/ 2885448 h 3194050"/>
                <a:gd name="connsiteX42" fmla="*/ 327554 w 4537613"/>
                <a:gd name="connsiteY42" fmla="*/ 2777184 h 3194050"/>
                <a:gd name="connsiteX43" fmla="*/ 174374 w 4537613"/>
                <a:gd name="connsiteY43" fmla="*/ 2659507 h 3194050"/>
                <a:gd name="connsiteX44" fmla="*/ 33161 w 4537613"/>
                <a:gd name="connsiteY44" fmla="*/ 2527709 h 3194050"/>
                <a:gd name="connsiteX45" fmla="*/ 0 w 4537613"/>
                <a:gd name="connsiteY45" fmla="*/ 2488332 h 3194050"/>
                <a:gd name="connsiteX46" fmla="*/ 0 w 4537613"/>
                <a:gd name="connsiteY46" fmla="*/ 575618 h 3194050"/>
                <a:gd name="connsiteX47" fmla="*/ 85817 w 4537613"/>
                <a:gd name="connsiteY47" fmla="*/ 494245 h 3194050"/>
                <a:gd name="connsiteX48" fmla="*/ 231817 w 4537613"/>
                <a:gd name="connsiteY48" fmla="*/ 381275 h 3194050"/>
                <a:gd name="connsiteX49" fmla="*/ 399358 w 4537613"/>
                <a:gd name="connsiteY49" fmla="*/ 282426 h 3194050"/>
                <a:gd name="connsiteX50" fmla="*/ 576472 w 4537613"/>
                <a:gd name="connsiteY50" fmla="*/ 192991 h 3194050"/>
                <a:gd name="connsiteX51" fmla="*/ 767947 w 4537613"/>
                <a:gd name="connsiteY51" fmla="*/ 124738 h 3194050"/>
                <a:gd name="connsiteX52" fmla="*/ 973783 w 4537613"/>
                <a:gd name="connsiteY52" fmla="*/ 68253 h 3194050"/>
                <a:gd name="connsiteX53" fmla="*/ 1177225 w 4537613"/>
                <a:gd name="connsiteY53" fmla="*/ 23536 h 3194050"/>
                <a:gd name="connsiteX54" fmla="*/ 1395028 w 4537613"/>
                <a:gd name="connsiteY54" fmla="*/ 4707 h 3194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537613" h="3194050">
                  <a:moveTo>
                    <a:pt x="1612831" y="0"/>
                  </a:moveTo>
                  <a:lnTo>
                    <a:pt x="1842601" y="4707"/>
                  </a:lnTo>
                  <a:lnTo>
                    <a:pt x="2072371" y="30596"/>
                  </a:lnTo>
                  <a:lnTo>
                    <a:pt x="2314109" y="68253"/>
                  </a:lnTo>
                  <a:lnTo>
                    <a:pt x="2551059" y="124738"/>
                  </a:lnTo>
                  <a:lnTo>
                    <a:pt x="2792797" y="192991"/>
                  </a:lnTo>
                  <a:lnTo>
                    <a:pt x="3029747" y="275365"/>
                  </a:lnTo>
                  <a:lnTo>
                    <a:pt x="3259517" y="376568"/>
                  </a:lnTo>
                  <a:lnTo>
                    <a:pt x="3482107" y="482477"/>
                  </a:lnTo>
                  <a:lnTo>
                    <a:pt x="3687942" y="607215"/>
                  </a:lnTo>
                  <a:lnTo>
                    <a:pt x="3879418" y="746074"/>
                  </a:lnTo>
                  <a:lnTo>
                    <a:pt x="4051745" y="903762"/>
                  </a:lnTo>
                  <a:lnTo>
                    <a:pt x="4204925" y="1066157"/>
                  </a:lnTo>
                  <a:lnTo>
                    <a:pt x="4269548" y="1153238"/>
                  </a:lnTo>
                  <a:lnTo>
                    <a:pt x="4331778" y="1240319"/>
                  </a:lnTo>
                  <a:lnTo>
                    <a:pt x="4384433" y="1334461"/>
                  </a:lnTo>
                  <a:lnTo>
                    <a:pt x="4427515" y="1435663"/>
                  </a:lnTo>
                  <a:lnTo>
                    <a:pt x="4465810" y="1536866"/>
                  </a:lnTo>
                  <a:lnTo>
                    <a:pt x="4499318" y="1635715"/>
                  </a:lnTo>
                  <a:lnTo>
                    <a:pt x="4523253" y="1743978"/>
                  </a:lnTo>
                  <a:lnTo>
                    <a:pt x="4537613" y="1849887"/>
                  </a:lnTo>
                  <a:lnTo>
                    <a:pt x="4530433" y="1962858"/>
                  </a:lnTo>
                  <a:lnTo>
                    <a:pt x="4518466" y="2068767"/>
                  </a:lnTo>
                  <a:lnTo>
                    <a:pt x="4499318" y="2162909"/>
                  </a:lnTo>
                  <a:lnTo>
                    <a:pt x="4465810" y="2264111"/>
                  </a:lnTo>
                  <a:lnTo>
                    <a:pt x="4427515" y="2351193"/>
                  </a:lnTo>
                  <a:lnTo>
                    <a:pt x="4384433" y="2433567"/>
                  </a:lnTo>
                  <a:lnTo>
                    <a:pt x="4331778" y="2513587"/>
                  </a:lnTo>
                  <a:lnTo>
                    <a:pt x="4274335" y="2588901"/>
                  </a:lnTo>
                  <a:lnTo>
                    <a:pt x="4140302" y="2720699"/>
                  </a:lnTo>
                  <a:lnTo>
                    <a:pt x="3979942" y="2840730"/>
                  </a:lnTo>
                  <a:lnTo>
                    <a:pt x="3807614" y="2941933"/>
                  </a:lnTo>
                  <a:lnTo>
                    <a:pt x="3623320" y="3029014"/>
                  </a:lnTo>
                  <a:lnTo>
                    <a:pt x="3424664" y="3097267"/>
                  </a:lnTo>
                  <a:lnTo>
                    <a:pt x="3221222" y="3160812"/>
                  </a:lnTo>
                  <a:lnTo>
                    <a:pt x="3070007" y="3194050"/>
                  </a:lnTo>
                  <a:lnTo>
                    <a:pt x="1273362" y="3194050"/>
                  </a:lnTo>
                  <a:lnTo>
                    <a:pt x="1215520" y="3179641"/>
                  </a:lnTo>
                  <a:lnTo>
                    <a:pt x="1031226" y="3123156"/>
                  </a:lnTo>
                  <a:lnTo>
                    <a:pt x="844537" y="3054903"/>
                  </a:lnTo>
                  <a:lnTo>
                    <a:pt x="667423" y="2979589"/>
                  </a:lnTo>
                  <a:lnTo>
                    <a:pt x="495095" y="2885448"/>
                  </a:lnTo>
                  <a:lnTo>
                    <a:pt x="327554" y="2777184"/>
                  </a:lnTo>
                  <a:lnTo>
                    <a:pt x="174374" y="2659507"/>
                  </a:lnTo>
                  <a:lnTo>
                    <a:pt x="33161" y="2527709"/>
                  </a:lnTo>
                  <a:lnTo>
                    <a:pt x="0" y="2488332"/>
                  </a:lnTo>
                  <a:lnTo>
                    <a:pt x="0" y="575618"/>
                  </a:lnTo>
                  <a:lnTo>
                    <a:pt x="85817" y="494245"/>
                  </a:lnTo>
                  <a:lnTo>
                    <a:pt x="231817" y="381275"/>
                  </a:lnTo>
                  <a:lnTo>
                    <a:pt x="399358" y="282426"/>
                  </a:lnTo>
                  <a:lnTo>
                    <a:pt x="576472" y="192991"/>
                  </a:lnTo>
                  <a:lnTo>
                    <a:pt x="767947" y="124738"/>
                  </a:lnTo>
                  <a:lnTo>
                    <a:pt x="973783" y="68253"/>
                  </a:lnTo>
                  <a:lnTo>
                    <a:pt x="1177225" y="23536"/>
                  </a:lnTo>
                  <a:lnTo>
                    <a:pt x="1395028" y="47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 userDrawn="1">
            <p:ph type="title"/>
          </p:nvPr>
        </p:nvSpPr>
        <p:spPr>
          <a:xfrm>
            <a:off x="298206" y="4119869"/>
            <a:ext cx="3112552" cy="2456442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97961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 flipH="1">
            <a:off x="38100" y="0"/>
            <a:ext cx="12584114" cy="6853238"/>
            <a:chOff x="-417513" y="0"/>
            <a:chExt cx="12584114" cy="6853238"/>
          </a:xfrm>
        </p:grpSpPr>
        <p:sp>
          <p:nvSpPr>
            <p:cNvPr id="81" name="Полилиния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Полилиния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Полилиния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Полилиния 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Полилиния 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Полилиния 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Полилиния 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Полилиния 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Полилиния 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Полилиния 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Полилиния 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Полилиния 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Полилиния 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Полилиния 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Полилиния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Полилиния 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Полилиния 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Полилиния 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Полилиния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Полилиния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Полилиния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6" name="Номер слайда 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6" name="Равнобедренный треугольник 15">
            <a:extLst>
              <a:ext uri="{FF2B5EF4-FFF2-40B4-BE49-F238E27FC236}">
                <a16:creationId xmlns="" xmlns:a16="http://schemas.microsoft.com/office/drawing/2014/main" id="{E50B9CD5-BF82-4FA5-965C-3A2910331D2B}"/>
              </a:ext>
            </a:extLst>
          </p:cNvPr>
          <p:cNvSpPr/>
          <p:nvPr userDrawn="1"/>
        </p:nvSpPr>
        <p:spPr>
          <a:xfrm rot="16786340" flipV="1">
            <a:off x="2543487" y="816217"/>
            <a:ext cx="1335707" cy="6981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="" xmlns:a16="http://schemas.microsoft.com/office/drawing/2014/main" id="{C112C725-A112-4CA5-AF43-E92C44765DAD}"/>
              </a:ext>
            </a:extLst>
          </p:cNvPr>
          <p:cNvSpPr/>
          <p:nvPr userDrawn="1"/>
        </p:nvSpPr>
        <p:spPr>
          <a:xfrm flipV="1">
            <a:off x="1" y="0"/>
            <a:ext cx="3421063" cy="2408104"/>
          </a:xfrm>
          <a:custGeom>
            <a:avLst/>
            <a:gdLst>
              <a:gd name="connsiteX0" fmla="*/ 1612831 w 4537613"/>
              <a:gd name="connsiteY0" fmla="*/ 0 h 3194050"/>
              <a:gd name="connsiteX1" fmla="*/ 1842601 w 4537613"/>
              <a:gd name="connsiteY1" fmla="*/ 4707 h 3194050"/>
              <a:gd name="connsiteX2" fmla="*/ 2072371 w 4537613"/>
              <a:gd name="connsiteY2" fmla="*/ 30596 h 3194050"/>
              <a:gd name="connsiteX3" fmla="*/ 2314109 w 4537613"/>
              <a:gd name="connsiteY3" fmla="*/ 68253 h 3194050"/>
              <a:gd name="connsiteX4" fmla="*/ 2551059 w 4537613"/>
              <a:gd name="connsiteY4" fmla="*/ 124738 h 3194050"/>
              <a:gd name="connsiteX5" fmla="*/ 2792797 w 4537613"/>
              <a:gd name="connsiteY5" fmla="*/ 192991 h 3194050"/>
              <a:gd name="connsiteX6" fmla="*/ 3029747 w 4537613"/>
              <a:gd name="connsiteY6" fmla="*/ 275365 h 3194050"/>
              <a:gd name="connsiteX7" fmla="*/ 3259517 w 4537613"/>
              <a:gd name="connsiteY7" fmla="*/ 376568 h 3194050"/>
              <a:gd name="connsiteX8" fmla="*/ 3482107 w 4537613"/>
              <a:gd name="connsiteY8" fmla="*/ 482477 h 3194050"/>
              <a:gd name="connsiteX9" fmla="*/ 3687942 w 4537613"/>
              <a:gd name="connsiteY9" fmla="*/ 607215 h 3194050"/>
              <a:gd name="connsiteX10" fmla="*/ 3879418 w 4537613"/>
              <a:gd name="connsiteY10" fmla="*/ 746074 h 3194050"/>
              <a:gd name="connsiteX11" fmla="*/ 4051745 w 4537613"/>
              <a:gd name="connsiteY11" fmla="*/ 903762 h 3194050"/>
              <a:gd name="connsiteX12" fmla="*/ 4204925 w 4537613"/>
              <a:gd name="connsiteY12" fmla="*/ 1066157 h 3194050"/>
              <a:gd name="connsiteX13" fmla="*/ 4269548 w 4537613"/>
              <a:gd name="connsiteY13" fmla="*/ 1153238 h 3194050"/>
              <a:gd name="connsiteX14" fmla="*/ 4331778 w 4537613"/>
              <a:gd name="connsiteY14" fmla="*/ 1240319 h 3194050"/>
              <a:gd name="connsiteX15" fmla="*/ 4384433 w 4537613"/>
              <a:gd name="connsiteY15" fmla="*/ 1334461 h 3194050"/>
              <a:gd name="connsiteX16" fmla="*/ 4427515 w 4537613"/>
              <a:gd name="connsiteY16" fmla="*/ 1435663 h 3194050"/>
              <a:gd name="connsiteX17" fmla="*/ 4465810 w 4537613"/>
              <a:gd name="connsiteY17" fmla="*/ 1536866 h 3194050"/>
              <a:gd name="connsiteX18" fmla="*/ 4499318 w 4537613"/>
              <a:gd name="connsiteY18" fmla="*/ 1635715 h 3194050"/>
              <a:gd name="connsiteX19" fmla="*/ 4523253 w 4537613"/>
              <a:gd name="connsiteY19" fmla="*/ 1743978 h 3194050"/>
              <a:gd name="connsiteX20" fmla="*/ 4537613 w 4537613"/>
              <a:gd name="connsiteY20" fmla="*/ 1849887 h 3194050"/>
              <a:gd name="connsiteX21" fmla="*/ 4530433 w 4537613"/>
              <a:gd name="connsiteY21" fmla="*/ 1962858 h 3194050"/>
              <a:gd name="connsiteX22" fmla="*/ 4518466 w 4537613"/>
              <a:gd name="connsiteY22" fmla="*/ 2068767 h 3194050"/>
              <a:gd name="connsiteX23" fmla="*/ 4499318 w 4537613"/>
              <a:gd name="connsiteY23" fmla="*/ 2162909 h 3194050"/>
              <a:gd name="connsiteX24" fmla="*/ 4465810 w 4537613"/>
              <a:gd name="connsiteY24" fmla="*/ 2264111 h 3194050"/>
              <a:gd name="connsiteX25" fmla="*/ 4427515 w 4537613"/>
              <a:gd name="connsiteY25" fmla="*/ 2351193 h 3194050"/>
              <a:gd name="connsiteX26" fmla="*/ 4384433 w 4537613"/>
              <a:gd name="connsiteY26" fmla="*/ 2433567 h 3194050"/>
              <a:gd name="connsiteX27" fmla="*/ 4331778 w 4537613"/>
              <a:gd name="connsiteY27" fmla="*/ 2513587 h 3194050"/>
              <a:gd name="connsiteX28" fmla="*/ 4274335 w 4537613"/>
              <a:gd name="connsiteY28" fmla="*/ 2588901 h 3194050"/>
              <a:gd name="connsiteX29" fmla="*/ 4140302 w 4537613"/>
              <a:gd name="connsiteY29" fmla="*/ 2720699 h 3194050"/>
              <a:gd name="connsiteX30" fmla="*/ 3979942 w 4537613"/>
              <a:gd name="connsiteY30" fmla="*/ 2840730 h 3194050"/>
              <a:gd name="connsiteX31" fmla="*/ 3807614 w 4537613"/>
              <a:gd name="connsiteY31" fmla="*/ 2941933 h 3194050"/>
              <a:gd name="connsiteX32" fmla="*/ 3623320 w 4537613"/>
              <a:gd name="connsiteY32" fmla="*/ 3029014 h 3194050"/>
              <a:gd name="connsiteX33" fmla="*/ 3424664 w 4537613"/>
              <a:gd name="connsiteY33" fmla="*/ 3097267 h 3194050"/>
              <a:gd name="connsiteX34" fmla="*/ 3221222 w 4537613"/>
              <a:gd name="connsiteY34" fmla="*/ 3160812 h 3194050"/>
              <a:gd name="connsiteX35" fmla="*/ 3070007 w 4537613"/>
              <a:gd name="connsiteY35" fmla="*/ 3194050 h 3194050"/>
              <a:gd name="connsiteX36" fmla="*/ 1273362 w 4537613"/>
              <a:gd name="connsiteY36" fmla="*/ 3194050 h 3194050"/>
              <a:gd name="connsiteX37" fmla="*/ 1215520 w 4537613"/>
              <a:gd name="connsiteY37" fmla="*/ 3179641 h 3194050"/>
              <a:gd name="connsiteX38" fmla="*/ 1031226 w 4537613"/>
              <a:gd name="connsiteY38" fmla="*/ 3123156 h 3194050"/>
              <a:gd name="connsiteX39" fmla="*/ 844537 w 4537613"/>
              <a:gd name="connsiteY39" fmla="*/ 3054903 h 3194050"/>
              <a:gd name="connsiteX40" fmla="*/ 667423 w 4537613"/>
              <a:gd name="connsiteY40" fmla="*/ 2979589 h 3194050"/>
              <a:gd name="connsiteX41" fmla="*/ 495095 w 4537613"/>
              <a:gd name="connsiteY41" fmla="*/ 2885448 h 3194050"/>
              <a:gd name="connsiteX42" fmla="*/ 327554 w 4537613"/>
              <a:gd name="connsiteY42" fmla="*/ 2777184 h 3194050"/>
              <a:gd name="connsiteX43" fmla="*/ 174374 w 4537613"/>
              <a:gd name="connsiteY43" fmla="*/ 2659507 h 3194050"/>
              <a:gd name="connsiteX44" fmla="*/ 33161 w 4537613"/>
              <a:gd name="connsiteY44" fmla="*/ 2527709 h 3194050"/>
              <a:gd name="connsiteX45" fmla="*/ 0 w 4537613"/>
              <a:gd name="connsiteY45" fmla="*/ 2488332 h 3194050"/>
              <a:gd name="connsiteX46" fmla="*/ 0 w 4537613"/>
              <a:gd name="connsiteY46" fmla="*/ 575618 h 3194050"/>
              <a:gd name="connsiteX47" fmla="*/ 85817 w 4537613"/>
              <a:gd name="connsiteY47" fmla="*/ 494245 h 3194050"/>
              <a:gd name="connsiteX48" fmla="*/ 231817 w 4537613"/>
              <a:gd name="connsiteY48" fmla="*/ 381275 h 3194050"/>
              <a:gd name="connsiteX49" fmla="*/ 399358 w 4537613"/>
              <a:gd name="connsiteY49" fmla="*/ 282426 h 3194050"/>
              <a:gd name="connsiteX50" fmla="*/ 576472 w 4537613"/>
              <a:gd name="connsiteY50" fmla="*/ 192991 h 3194050"/>
              <a:gd name="connsiteX51" fmla="*/ 767947 w 4537613"/>
              <a:gd name="connsiteY51" fmla="*/ 124738 h 3194050"/>
              <a:gd name="connsiteX52" fmla="*/ 973783 w 4537613"/>
              <a:gd name="connsiteY52" fmla="*/ 68253 h 3194050"/>
              <a:gd name="connsiteX53" fmla="*/ 1177225 w 4537613"/>
              <a:gd name="connsiteY53" fmla="*/ 23536 h 3194050"/>
              <a:gd name="connsiteX54" fmla="*/ 1395028 w 4537613"/>
              <a:gd name="connsiteY54" fmla="*/ 4707 h 319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537613" h="3194050">
                <a:moveTo>
                  <a:pt x="1612831" y="0"/>
                </a:moveTo>
                <a:lnTo>
                  <a:pt x="1842601" y="4707"/>
                </a:lnTo>
                <a:lnTo>
                  <a:pt x="2072371" y="30596"/>
                </a:lnTo>
                <a:lnTo>
                  <a:pt x="2314109" y="68253"/>
                </a:lnTo>
                <a:lnTo>
                  <a:pt x="2551059" y="124738"/>
                </a:lnTo>
                <a:lnTo>
                  <a:pt x="2792797" y="192991"/>
                </a:lnTo>
                <a:lnTo>
                  <a:pt x="3029747" y="275365"/>
                </a:lnTo>
                <a:lnTo>
                  <a:pt x="3259517" y="376568"/>
                </a:lnTo>
                <a:lnTo>
                  <a:pt x="3482107" y="482477"/>
                </a:lnTo>
                <a:lnTo>
                  <a:pt x="3687942" y="607215"/>
                </a:lnTo>
                <a:lnTo>
                  <a:pt x="3879418" y="746074"/>
                </a:lnTo>
                <a:lnTo>
                  <a:pt x="4051745" y="903762"/>
                </a:lnTo>
                <a:lnTo>
                  <a:pt x="4204925" y="1066157"/>
                </a:lnTo>
                <a:lnTo>
                  <a:pt x="4269548" y="1153238"/>
                </a:lnTo>
                <a:lnTo>
                  <a:pt x="4331778" y="1240319"/>
                </a:lnTo>
                <a:lnTo>
                  <a:pt x="4384433" y="1334461"/>
                </a:lnTo>
                <a:lnTo>
                  <a:pt x="4427515" y="1435663"/>
                </a:lnTo>
                <a:lnTo>
                  <a:pt x="4465810" y="1536866"/>
                </a:lnTo>
                <a:lnTo>
                  <a:pt x="4499318" y="1635715"/>
                </a:lnTo>
                <a:lnTo>
                  <a:pt x="4523253" y="1743978"/>
                </a:lnTo>
                <a:lnTo>
                  <a:pt x="4537613" y="1849887"/>
                </a:lnTo>
                <a:lnTo>
                  <a:pt x="4530433" y="1962858"/>
                </a:lnTo>
                <a:lnTo>
                  <a:pt x="4518466" y="2068767"/>
                </a:lnTo>
                <a:lnTo>
                  <a:pt x="4499318" y="2162909"/>
                </a:lnTo>
                <a:lnTo>
                  <a:pt x="4465810" y="2264111"/>
                </a:lnTo>
                <a:lnTo>
                  <a:pt x="4427515" y="2351193"/>
                </a:lnTo>
                <a:lnTo>
                  <a:pt x="4384433" y="2433567"/>
                </a:lnTo>
                <a:lnTo>
                  <a:pt x="4331778" y="2513587"/>
                </a:lnTo>
                <a:lnTo>
                  <a:pt x="4274335" y="2588901"/>
                </a:lnTo>
                <a:lnTo>
                  <a:pt x="4140302" y="2720699"/>
                </a:lnTo>
                <a:lnTo>
                  <a:pt x="3979942" y="2840730"/>
                </a:lnTo>
                <a:lnTo>
                  <a:pt x="3807614" y="2941933"/>
                </a:lnTo>
                <a:lnTo>
                  <a:pt x="3623320" y="3029014"/>
                </a:lnTo>
                <a:lnTo>
                  <a:pt x="3424664" y="3097267"/>
                </a:lnTo>
                <a:lnTo>
                  <a:pt x="3221222" y="3160812"/>
                </a:lnTo>
                <a:lnTo>
                  <a:pt x="3070007" y="3194050"/>
                </a:lnTo>
                <a:lnTo>
                  <a:pt x="1273362" y="3194050"/>
                </a:lnTo>
                <a:lnTo>
                  <a:pt x="1215520" y="3179641"/>
                </a:lnTo>
                <a:lnTo>
                  <a:pt x="1031226" y="3123156"/>
                </a:lnTo>
                <a:lnTo>
                  <a:pt x="844537" y="3054903"/>
                </a:lnTo>
                <a:lnTo>
                  <a:pt x="667423" y="2979589"/>
                </a:lnTo>
                <a:lnTo>
                  <a:pt x="495095" y="2885448"/>
                </a:lnTo>
                <a:lnTo>
                  <a:pt x="327554" y="2777184"/>
                </a:lnTo>
                <a:lnTo>
                  <a:pt x="174374" y="2659507"/>
                </a:lnTo>
                <a:lnTo>
                  <a:pt x="33161" y="2527709"/>
                </a:lnTo>
                <a:lnTo>
                  <a:pt x="0" y="2488332"/>
                </a:lnTo>
                <a:lnTo>
                  <a:pt x="0" y="575618"/>
                </a:lnTo>
                <a:lnTo>
                  <a:pt x="85817" y="494245"/>
                </a:lnTo>
                <a:lnTo>
                  <a:pt x="231817" y="381275"/>
                </a:lnTo>
                <a:lnTo>
                  <a:pt x="399358" y="282426"/>
                </a:lnTo>
                <a:lnTo>
                  <a:pt x="576472" y="192991"/>
                </a:lnTo>
                <a:lnTo>
                  <a:pt x="767947" y="124738"/>
                </a:lnTo>
                <a:lnTo>
                  <a:pt x="973783" y="68253"/>
                </a:lnTo>
                <a:lnTo>
                  <a:pt x="1177225" y="23536"/>
                </a:lnTo>
                <a:lnTo>
                  <a:pt x="1395028" y="470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 1"/>
          <p:cNvSpPr>
            <a:spLocks noGrp="1"/>
          </p:cNvSpPr>
          <p:nvPr userDrawn="1">
            <p:ph type="title"/>
          </p:nvPr>
        </p:nvSpPr>
        <p:spPr>
          <a:xfrm>
            <a:off x="30662" y="-10806"/>
            <a:ext cx="3112552" cy="2456442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>
          <a:xfrm>
            <a:off x="800894" y="6227064"/>
            <a:ext cx="10588752" cy="320040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31" name="Объект 2">
            <a:extLst>
              <a:ext uri="{FF2B5EF4-FFF2-40B4-BE49-F238E27FC236}">
                <a16:creationId xmlns="" xmlns:a16="http://schemas.microsoft.com/office/drawing/2014/main" id="{E62201C3-EEF2-4D1D-B8AB-52AA59DD67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0894" y="2445636"/>
            <a:ext cx="4536846" cy="3580515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32" name="Объект 3">
            <a:extLst>
              <a:ext uri="{FF2B5EF4-FFF2-40B4-BE49-F238E27FC236}">
                <a16:creationId xmlns="" xmlns:a16="http://schemas.microsoft.com/office/drawing/2014/main" id="{33663903-41DD-413B-AB8C-9F42D238C61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5460530" y="2445636"/>
            <a:ext cx="4536846" cy="3580515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333880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 flipH="1">
            <a:off x="38100" y="0"/>
            <a:ext cx="12584114" cy="6853238"/>
            <a:chOff x="-417513" y="0"/>
            <a:chExt cx="12584114" cy="6853238"/>
          </a:xfrm>
        </p:grpSpPr>
        <p:sp>
          <p:nvSpPr>
            <p:cNvPr id="81" name="Полилиния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Полилиния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Полилиния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Полилиния 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Полилиния 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Полилиния 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Полилиния 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Полилиния 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Полилиния 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Полилиния 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Полилиния 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Полилиния 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Полилиния 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Полилиния 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Полилиния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Полилиния 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Полилиния 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Полилиния 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Полилиния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Полилиния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Полилиния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6" name="Номер слайда 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6" name="Равнобедренный треугольник 15">
            <a:extLst>
              <a:ext uri="{FF2B5EF4-FFF2-40B4-BE49-F238E27FC236}">
                <a16:creationId xmlns="" xmlns:a16="http://schemas.microsoft.com/office/drawing/2014/main" id="{E50B9CD5-BF82-4FA5-965C-3A2910331D2B}"/>
              </a:ext>
            </a:extLst>
          </p:cNvPr>
          <p:cNvSpPr/>
          <p:nvPr userDrawn="1"/>
        </p:nvSpPr>
        <p:spPr>
          <a:xfrm rot="16786340" flipV="1">
            <a:off x="2543487" y="816217"/>
            <a:ext cx="1335707" cy="6981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="" xmlns:a16="http://schemas.microsoft.com/office/drawing/2014/main" id="{C112C725-A112-4CA5-AF43-E92C44765DAD}"/>
              </a:ext>
            </a:extLst>
          </p:cNvPr>
          <p:cNvSpPr/>
          <p:nvPr userDrawn="1"/>
        </p:nvSpPr>
        <p:spPr>
          <a:xfrm flipV="1">
            <a:off x="1" y="0"/>
            <a:ext cx="3421063" cy="2408104"/>
          </a:xfrm>
          <a:custGeom>
            <a:avLst/>
            <a:gdLst>
              <a:gd name="connsiteX0" fmla="*/ 1612831 w 4537613"/>
              <a:gd name="connsiteY0" fmla="*/ 0 h 3194050"/>
              <a:gd name="connsiteX1" fmla="*/ 1842601 w 4537613"/>
              <a:gd name="connsiteY1" fmla="*/ 4707 h 3194050"/>
              <a:gd name="connsiteX2" fmla="*/ 2072371 w 4537613"/>
              <a:gd name="connsiteY2" fmla="*/ 30596 h 3194050"/>
              <a:gd name="connsiteX3" fmla="*/ 2314109 w 4537613"/>
              <a:gd name="connsiteY3" fmla="*/ 68253 h 3194050"/>
              <a:gd name="connsiteX4" fmla="*/ 2551059 w 4537613"/>
              <a:gd name="connsiteY4" fmla="*/ 124738 h 3194050"/>
              <a:gd name="connsiteX5" fmla="*/ 2792797 w 4537613"/>
              <a:gd name="connsiteY5" fmla="*/ 192991 h 3194050"/>
              <a:gd name="connsiteX6" fmla="*/ 3029747 w 4537613"/>
              <a:gd name="connsiteY6" fmla="*/ 275365 h 3194050"/>
              <a:gd name="connsiteX7" fmla="*/ 3259517 w 4537613"/>
              <a:gd name="connsiteY7" fmla="*/ 376568 h 3194050"/>
              <a:gd name="connsiteX8" fmla="*/ 3482107 w 4537613"/>
              <a:gd name="connsiteY8" fmla="*/ 482477 h 3194050"/>
              <a:gd name="connsiteX9" fmla="*/ 3687942 w 4537613"/>
              <a:gd name="connsiteY9" fmla="*/ 607215 h 3194050"/>
              <a:gd name="connsiteX10" fmla="*/ 3879418 w 4537613"/>
              <a:gd name="connsiteY10" fmla="*/ 746074 h 3194050"/>
              <a:gd name="connsiteX11" fmla="*/ 4051745 w 4537613"/>
              <a:gd name="connsiteY11" fmla="*/ 903762 h 3194050"/>
              <a:gd name="connsiteX12" fmla="*/ 4204925 w 4537613"/>
              <a:gd name="connsiteY12" fmla="*/ 1066157 h 3194050"/>
              <a:gd name="connsiteX13" fmla="*/ 4269548 w 4537613"/>
              <a:gd name="connsiteY13" fmla="*/ 1153238 h 3194050"/>
              <a:gd name="connsiteX14" fmla="*/ 4331778 w 4537613"/>
              <a:gd name="connsiteY14" fmla="*/ 1240319 h 3194050"/>
              <a:gd name="connsiteX15" fmla="*/ 4384433 w 4537613"/>
              <a:gd name="connsiteY15" fmla="*/ 1334461 h 3194050"/>
              <a:gd name="connsiteX16" fmla="*/ 4427515 w 4537613"/>
              <a:gd name="connsiteY16" fmla="*/ 1435663 h 3194050"/>
              <a:gd name="connsiteX17" fmla="*/ 4465810 w 4537613"/>
              <a:gd name="connsiteY17" fmla="*/ 1536866 h 3194050"/>
              <a:gd name="connsiteX18" fmla="*/ 4499318 w 4537613"/>
              <a:gd name="connsiteY18" fmla="*/ 1635715 h 3194050"/>
              <a:gd name="connsiteX19" fmla="*/ 4523253 w 4537613"/>
              <a:gd name="connsiteY19" fmla="*/ 1743978 h 3194050"/>
              <a:gd name="connsiteX20" fmla="*/ 4537613 w 4537613"/>
              <a:gd name="connsiteY20" fmla="*/ 1849887 h 3194050"/>
              <a:gd name="connsiteX21" fmla="*/ 4530433 w 4537613"/>
              <a:gd name="connsiteY21" fmla="*/ 1962858 h 3194050"/>
              <a:gd name="connsiteX22" fmla="*/ 4518466 w 4537613"/>
              <a:gd name="connsiteY22" fmla="*/ 2068767 h 3194050"/>
              <a:gd name="connsiteX23" fmla="*/ 4499318 w 4537613"/>
              <a:gd name="connsiteY23" fmla="*/ 2162909 h 3194050"/>
              <a:gd name="connsiteX24" fmla="*/ 4465810 w 4537613"/>
              <a:gd name="connsiteY24" fmla="*/ 2264111 h 3194050"/>
              <a:gd name="connsiteX25" fmla="*/ 4427515 w 4537613"/>
              <a:gd name="connsiteY25" fmla="*/ 2351193 h 3194050"/>
              <a:gd name="connsiteX26" fmla="*/ 4384433 w 4537613"/>
              <a:gd name="connsiteY26" fmla="*/ 2433567 h 3194050"/>
              <a:gd name="connsiteX27" fmla="*/ 4331778 w 4537613"/>
              <a:gd name="connsiteY27" fmla="*/ 2513587 h 3194050"/>
              <a:gd name="connsiteX28" fmla="*/ 4274335 w 4537613"/>
              <a:gd name="connsiteY28" fmla="*/ 2588901 h 3194050"/>
              <a:gd name="connsiteX29" fmla="*/ 4140302 w 4537613"/>
              <a:gd name="connsiteY29" fmla="*/ 2720699 h 3194050"/>
              <a:gd name="connsiteX30" fmla="*/ 3979942 w 4537613"/>
              <a:gd name="connsiteY30" fmla="*/ 2840730 h 3194050"/>
              <a:gd name="connsiteX31" fmla="*/ 3807614 w 4537613"/>
              <a:gd name="connsiteY31" fmla="*/ 2941933 h 3194050"/>
              <a:gd name="connsiteX32" fmla="*/ 3623320 w 4537613"/>
              <a:gd name="connsiteY32" fmla="*/ 3029014 h 3194050"/>
              <a:gd name="connsiteX33" fmla="*/ 3424664 w 4537613"/>
              <a:gd name="connsiteY33" fmla="*/ 3097267 h 3194050"/>
              <a:gd name="connsiteX34" fmla="*/ 3221222 w 4537613"/>
              <a:gd name="connsiteY34" fmla="*/ 3160812 h 3194050"/>
              <a:gd name="connsiteX35" fmla="*/ 3070007 w 4537613"/>
              <a:gd name="connsiteY35" fmla="*/ 3194050 h 3194050"/>
              <a:gd name="connsiteX36" fmla="*/ 1273362 w 4537613"/>
              <a:gd name="connsiteY36" fmla="*/ 3194050 h 3194050"/>
              <a:gd name="connsiteX37" fmla="*/ 1215520 w 4537613"/>
              <a:gd name="connsiteY37" fmla="*/ 3179641 h 3194050"/>
              <a:gd name="connsiteX38" fmla="*/ 1031226 w 4537613"/>
              <a:gd name="connsiteY38" fmla="*/ 3123156 h 3194050"/>
              <a:gd name="connsiteX39" fmla="*/ 844537 w 4537613"/>
              <a:gd name="connsiteY39" fmla="*/ 3054903 h 3194050"/>
              <a:gd name="connsiteX40" fmla="*/ 667423 w 4537613"/>
              <a:gd name="connsiteY40" fmla="*/ 2979589 h 3194050"/>
              <a:gd name="connsiteX41" fmla="*/ 495095 w 4537613"/>
              <a:gd name="connsiteY41" fmla="*/ 2885448 h 3194050"/>
              <a:gd name="connsiteX42" fmla="*/ 327554 w 4537613"/>
              <a:gd name="connsiteY42" fmla="*/ 2777184 h 3194050"/>
              <a:gd name="connsiteX43" fmla="*/ 174374 w 4537613"/>
              <a:gd name="connsiteY43" fmla="*/ 2659507 h 3194050"/>
              <a:gd name="connsiteX44" fmla="*/ 33161 w 4537613"/>
              <a:gd name="connsiteY44" fmla="*/ 2527709 h 3194050"/>
              <a:gd name="connsiteX45" fmla="*/ 0 w 4537613"/>
              <a:gd name="connsiteY45" fmla="*/ 2488332 h 3194050"/>
              <a:gd name="connsiteX46" fmla="*/ 0 w 4537613"/>
              <a:gd name="connsiteY46" fmla="*/ 575618 h 3194050"/>
              <a:gd name="connsiteX47" fmla="*/ 85817 w 4537613"/>
              <a:gd name="connsiteY47" fmla="*/ 494245 h 3194050"/>
              <a:gd name="connsiteX48" fmla="*/ 231817 w 4537613"/>
              <a:gd name="connsiteY48" fmla="*/ 381275 h 3194050"/>
              <a:gd name="connsiteX49" fmla="*/ 399358 w 4537613"/>
              <a:gd name="connsiteY49" fmla="*/ 282426 h 3194050"/>
              <a:gd name="connsiteX50" fmla="*/ 576472 w 4537613"/>
              <a:gd name="connsiteY50" fmla="*/ 192991 h 3194050"/>
              <a:gd name="connsiteX51" fmla="*/ 767947 w 4537613"/>
              <a:gd name="connsiteY51" fmla="*/ 124738 h 3194050"/>
              <a:gd name="connsiteX52" fmla="*/ 973783 w 4537613"/>
              <a:gd name="connsiteY52" fmla="*/ 68253 h 3194050"/>
              <a:gd name="connsiteX53" fmla="*/ 1177225 w 4537613"/>
              <a:gd name="connsiteY53" fmla="*/ 23536 h 3194050"/>
              <a:gd name="connsiteX54" fmla="*/ 1395028 w 4537613"/>
              <a:gd name="connsiteY54" fmla="*/ 4707 h 319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537613" h="3194050">
                <a:moveTo>
                  <a:pt x="1612831" y="0"/>
                </a:moveTo>
                <a:lnTo>
                  <a:pt x="1842601" y="4707"/>
                </a:lnTo>
                <a:lnTo>
                  <a:pt x="2072371" y="30596"/>
                </a:lnTo>
                <a:lnTo>
                  <a:pt x="2314109" y="68253"/>
                </a:lnTo>
                <a:lnTo>
                  <a:pt x="2551059" y="124738"/>
                </a:lnTo>
                <a:lnTo>
                  <a:pt x="2792797" y="192991"/>
                </a:lnTo>
                <a:lnTo>
                  <a:pt x="3029747" y="275365"/>
                </a:lnTo>
                <a:lnTo>
                  <a:pt x="3259517" y="376568"/>
                </a:lnTo>
                <a:lnTo>
                  <a:pt x="3482107" y="482477"/>
                </a:lnTo>
                <a:lnTo>
                  <a:pt x="3687942" y="607215"/>
                </a:lnTo>
                <a:lnTo>
                  <a:pt x="3879418" y="746074"/>
                </a:lnTo>
                <a:lnTo>
                  <a:pt x="4051745" y="903762"/>
                </a:lnTo>
                <a:lnTo>
                  <a:pt x="4204925" y="1066157"/>
                </a:lnTo>
                <a:lnTo>
                  <a:pt x="4269548" y="1153238"/>
                </a:lnTo>
                <a:lnTo>
                  <a:pt x="4331778" y="1240319"/>
                </a:lnTo>
                <a:lnTo>
                  <a:pt x="4384433" y="1334461"/>
                </a:lnTo>
                <a:lnTo>
                  <a:pt x="4427515" y="1435663"/>
                </a:lnTo>
                <a:lnTo>
                  <a:pt x="4465810" y="1536866"/>
                </a:lnTo>
                <a:lnTo>
                  <a:pt x="4499318" y="1635715"/>
                </a:lnTo>
                <a:lnTo>
                  <a:pt x="4523253" y="1743978"/>
                </a:lnTo>
                <a:lnTo>
                  <a:pt x="4537613" y="1849887"/>
                </a:lnTo>
                <a:lnTo>
                  <a:pt x="4530433" y="1962858"/>
                </a:lnTo>
                <a:lnTo>
                  <a:pt x="4518466" y="2068767"/>
                </a:lnTo>
                <a:lnTo>
                  <a:pt x="4499318" y="2162909"/>
                </a:lnTo>
                <a:lnTo>
                  <a:pt x="4465810" y="2264111"/>
                </a:lnTo>
                <a:lnTo>
                  <a:pt x="4427515" y="2351193"/>
                </a:lnTo>
                <a:lnTo>
                  <a:pt x="4384433" y="2433567"/>
                </a:lnTo>
                <a:lnTo>
                  <a:pt x="4331778" y="2513587"/>
                </a:lnTo>
                <a:lnTo>
                  <a:pt x="4274335" y="2588901"/>
                </a:lnTo>
                <a:lnTo>
                  <a:pt x="4140302" y="2720699"/>
                </a:lnTo>
                <a:lnTo>
                  <a:pt x="3979942" y="2840730"/>
                </a:lnTo>
                <a:lnTo>
                  <a:pt x="3807614" y="2941933"/>
                </a:lnTo>
                <a:lnTo>
                  <a:pt x="3623320" y="3029014"/>
                </a:lnTo>
                <a:lnTo>
                  <a:pt x="3424664" y="3097267"/>
                </a:lnTo>
                <a:lnTo>
                  <a:pt x="3221222" y="3160812"/>
                </a:lnTo>
                <a:lnTo>
                  <a:pt x="3070007" y="3194050"/>
                </a:lnTo>
                <a:lnTo>
                  <a:pt x="1273362" y="3194050"/>
                </a:lnTo>
                <a:lnTo>
                  <a:pt x="1215520" y="3179641"/>
                </a:lnTo>
                <a:lnTo>
                  <a:pt x="1031226" y="3123156"/>
                </a:lnTo>
                <a:lnTo>
                  <a:pt x="844537" y="3054903"/>
                </a:lnTo>
                <a:lnTo>
                  <a:pt x="667423" y="2979589"/>
                </a:lnTo>
                <a:lnTo>
                  <a:pt x="495095" y="2885448"/>
                </a:lnTo>
                <a:lnTo>
                  <a:pt x="327554" y="2777184"/>
                </a:lnTo>
                <a:lnTo>
                  <a:pt x="174374" y="2659507"/>
                </a:lnTo>
                <a:lnTo>
                  <a:pt x="33161" y="2527709"/>
                </a:lnTo>
                <a:lnTo>
                  <a:pt x="0" y="2488332"/>
                </a:lnTo>
                <a:lnTo>
                  <a:pt x="0" y="575618"/>
                </a:lnTo>
                <a:lnTo>
                  <a:pt x="85817" y="494245"/>
                </a:lnTo>
                <a:lnTo>
                  <a:pt x="231817" y="381275"/>
                </a:lnTo>
                <a:lnTo>
                  <a:pt x="399358" y="282426"/>
                </a:lnTo>
                <a:lnTo>
                  <a:pt x="576472" y="192991"/>
                </a:lnTo>
                <a:lnTo>
                  <a:pt x="767947" y="124738"/>
                </a:lnTo>
                <a:lnTo>
                  <a:pt x="973783" y="68253"/>
                </a:lnTo>
                <a:lnTo>
                  <a:pt x="1177225" y="23536"/>
                </a:lnTo>
                <a:lnTo>
                  <a:pt x="1395028" y="470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 1"/>
          <p:cNvSpPr>
            <a:spLocks noGrp="1"/>
          </p:cNvSpPr>
          <p:nvPr userDrawn="1">
            <p:ph type="title"/>
          </p:nvPr>
        </p:nvSpPr>
        <p:spPr>
          <a:xfrm>
            <a:off x="30662" y="-10806"/>
            <a:ext cx="3112552" cy="2456442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>
          <a:xfrm>
            <a:off x="800894" y="6227064"/>
            <a:ext cx="10588752" cy="320040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31" name="Объект 2">
            <a:extLst>
              <a:ext uri="{FF2B5EF4-FFF2-40B4-BE49-F238E27FC236}">
                <a16:creationId xmlns="" xmlns:a16="http://schemas.microsoft.com/office/drawing/2014/main" id="{E62201C3-EEF2-4D1D-B8AB-52AA59DD67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0893" y="2621849"/>
            <a:ext cx="9195593" cy="3404302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60961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 flipH="1">
            <a:off x="38100" y="0"/>
            <a:ext cx="12584114" cy="6853238"/>
            <a:chOff x="-417513" y="0"/>
            <a:chExt cx="12584114" cy="6853238"/>
          </a:xfrm>
        </p:grpSpPr>
        <p:sp>
          <p:nvSpPr>
            <p:cNvPr id="81" name="Полилиния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Полилиния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Полилиния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Полилиния 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Полилиния 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Полилиния 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Полилиния 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Полилиния 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Полилиния 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Полилиния 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Полилиния 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Полилиния 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Полилиния 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Полилиния 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Полилиния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Полилиния 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Полилиния 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Полилиния 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Полилиния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Полилиния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Полилиния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6" name="Номер слайда 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6" name="Равнобедренный треугольник 15">
            <a:extLst>
              <a:ext uri="{FF2B5EF4-FFF2-40B4-BE49-F238E27FC236}">
                <a16:creationId xmlns="" xmlns:a16="http://schemas.microsoft.com/office/drawing/2014/main" id="{E50B9CD5-BF82-4FA5-965C-3A2910331D2B}"/>
              </a:ext>
            </a:extLst>
          </p:cNvPr>
          <p:cNvSpPr/>
          <p:nvPr userDrawn="1"/>
        </p:nvSpPr>
        <p:spPr>
          <a:xfrm rot="16786340" flipV="1">
            <a:off x="2543487" y="816217"/>
            <a:ext cx="1335707" cy="6981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="" xmlns:a16="http://schemas.microsoft.com/office/drawing/2014/main" id="{C112C725-A112-4CA5-AF43-E92C44765DAD}"/>
              </a:ext>
            </a:extLst>
          </p:cNvPr>
          <p:cNvSpPr/>
          <p:nvPr userDrawn="1"/>
        </p:nvSpPr>
        <p:spPr>
          <a:xfrm flipV="1">
            <a:off x="1" y="0"/>
            <a:ext cx="3421063" cy="2408104"/>
          </a:xfrm>
          <a:custGeom>
            <a:avLst/>
            <a:gdLst>
              <a:gd name="connsiteX0" fmla="*/ 1612831 w 4537613"/>
              <a:gd name="connsiteY0" fmla="*/ 0 h 3194050"/>
              <a:gd name="connsiteX1" fmla="*/ 1842601 w 4537613"/>
              <a:gd name="connsiteY1" fmla="*/ 4707 h 3194050"/>
              <a:gd name="connsiteX2" fmla="*/ 2072371 w 4537613"/>
              <a:gd name="connsiteY2" fmla="*/ 30596 h 3194050"/>
              <a:gd name="connsiteX3" fmla="*/ 2314109 w 4537613"/>
              <a:gd name="connsiteY3" fmla="*/ 68253 h 3194050"/>
              <a:gd name="connsiteX4" fmla="*/ 2551059 w 4537613"/>
              <a:gd name="connsiteY4" fmla="*/ 124738 h 3194050"/>
              <a:gd name="connsiteX5" fmla="*/ 2792797 w 4537613"/>
              <a:gd name="connsiteY5" fmla="*/ 192991 h 3194050"/>
              <a:gd name="connsiteX6" fmla="*/ 3029747 w 4537613"/>
              <a:gd name="connsiteY6" fmla="*/ 275365 h 3194050"/>
              <a:gd name="connsiteX7" fmla="*/ 3259517 w 4537613"/>
              <a:gd name="connsiteY7" fmla="*/ 376568 h 3194050"/>
              <a:gd name="connsiteX8" fmla="*/ 3482107 w 4537613"/>
              <a:gd name="connsiteY8" fmla="*/ 482477 h 3194050"/>
              <a:gd name="connsiteX9" fmla="*/ 3687942 w 4537613"/>
              <a:gd name="connsiteY9" fmla="*/ 607215 h 3194050"/>
              <a:gd name="connsiteX10" fmla="*/ 3879418 w 4537613"/>
              <a:gd name="connsiteY10" fmla="*/ 746074 h 3194050"/>
              <a:gd name="connsiteX11" fmla="*/ 4051745 w 4537613"/>
              <a:gd name="connsiteY11" fmla="*/ 903762 h 3194050"/>
              <a:gd name="connsiteX12" fmla="*/ 4204925 w 4537613"/>
              <a:gd name="connsiteY12" fmla="*/ 1066157 h 3194050"/>
              <a:gd name="connsiteX13" fmla="*/ 4269548 w 4537613"/>
              <a:gd name="connsiteY13" fmla="*/ 1153238 h 3194050"/>
              <a:gd name="connsiteX14" fmla="*/ 4331778 w 4537613"/>
              <a:gd name="connsiteY14" fmla="*/ 1240319 h 3194050"/>
              <a:gd name="connsiteX15" fmla="*/ 4384433 w 4537613"/>
              <a:gd name="connsiteY15" fmla="*/ 1334461 h 3194050"/>
              <a:gd name="connsiteX16" fmla="*/ 4427515 w 4537613"/>
              <a:gd name="connsiteY16" fmla="*/ 1435663 h 3194050"/>
              <a:gd name="connsiteX17" fmla="*/ 4465810 w 4537613"/>
              <a:gd name="connsiteY17" fmla="*/ 1536866 h 3194050"/>
              <a:gd name="connsiteX18" fmla="*/ 4499318 w 4537613"/>
              <a:gd name="connsiteY18" fmla="*/ 1635715 h 3194050"/>
              <a:gd name="connsiteX19" fmla="*/ 4523253 w 4537613"/>
              <a:gd name="connsiteY19" fmla="*/ 1743978 h 3194050"/>
              <a:gd name="connsiteX20" fmla="*/ 4537613 w 4537613"/>
              <a:gd name="connsiteY20" fmla="*/ 1849887 h 3194050"/>
              <a:gd name="connsiteX21" fmla="*/ 4530433 w 4537613"/>
              <a:gd name="connsiteY21" fmla="*/ 1962858 h 3194050"/>
              <a:gd name="connsiteX22" fmla="*/ 4518466 w 4537613"/>
              <a:gd name="connsiteY22" fmla="*/ 2068767 h 3194050"/>
              <a:gd name="connsiteX23" fmla="*/ 4499318 w 4537613"/>
              <a:gd name="connsiteY23" fmla="*/ 2162909 h 3194050"/>
              <a:gd name="connsiteX24" fmla="*/ 4465810 w 4537613"/>
              <a:gd name="connsiteY24" fmla="*/ 2264111 h 3194050"/>
              <a:gd name="connsiteX25" fmla="*/ 4427515 w 4537613"/>
              <a:gd name="connsiteY25" fmla="*/ 2351193 h 3194050"/>
              <a:gd name="connsiteX26" fmla="*/ 4384433 w 4537613"/>
              <a:gd name="connsiteY26" fmla="*/ 2433567 h 3194050"/>
              <a:gd name="connsiteX27" fmla="*/ 4331778 w 4537613"/>
              <a:gd name="connsiteY27" fmla="*/ 2513587 h 3194050"/>
              <a:gd name="connsiteX28" fmla="*/ 4274335 w 4537613"/>
              <a:gd name="connsiteY28" fmla="*/ 2588901 h 3194050"/>
              <a:gd name="connsiteX29" fmla="*/ 4140302 w 4537613"/>
              <a:gd name="connsiteY29" fmla="*/ 2720699 h 3194050"/>
              <a:gd name="connsiteX30" fmla="*/ 3979942 w 4537613"/>
              <a:gd name="connsiteY30" fmla="*/ 2840730 h 3194050"/>
              <a:gd name="connsiteX31" fmla="*/ 3807614 w 4537613"/>
              <a:gd name="connsiteY31" fmla="*/ 2941933 h 3194050"/>
              <a:gd name="connsiteX32" fmla="*/ 3623320 w 4537613"/>
              <a:gd name="connsiteY32" fmla="*/ 3029014 h 3194050"/>
              <a:gd name="connsiteX33" fmla="*/ 3424664 w 4537613"/>
              <a:gd name="connsiteY33" fmla="*/ 3097267 h 3194050"/>
              <a:gd name="connsiteX34" fmla="*/ 3221222 w 4537613"/>
              <a:gd name="connsiteY34" fmla="*/ 3160812 h 3194050"/>
              <a:gd name="connsiteX35" fmla="*/ 3070007 w 4537613"/>
              <a:gd name="connsiteY35" fmla="*/ 3194050 h 3194050"/>
              <a:gd name="connsiteX36" fmla="*/ 1273362 w 4537613"/>
              <a:gd name="connsiteY36" fmla="*/ 3194050 h 3194050"/>
              <a:gd name="connsiteX37" fmla="*/ 1215520 w 4537613"/>
              <a:gd name="connsiteY37" fmla="*/ 3179641 h 3194050"/>
              <a:gd name="connsiteX38" fmla="*/ 1031226 w 4537613"/>
              <a:gd name="connsiteY38" fmla="*/ 3123156 h 3194050"/>
              <a:gd name="connsiteX39" fmla="*/ 844537 w 4537613"/>
              <a:gd name="connsiteY39" fmla="*/ 3054903 h 3194050"/>
              <a:gd name="connsiteX40" fmla="*/ 667423 w 4537613"/>
              <a:gd name="connsiteY40" fmla="*/ 2979589 h 3194050"/>
              <a:gd name="connsiteX41" fmla="*/ 495095 w 4537613"/>
              <a:gd name="connsiteY41" fmla="*/ 2885448 h 3194050"/>
              <a:gd name="connsiteX42" fmla="*/ 327554 w 4537613"/>
              <a:gd name="connsiteY42" fmla="*/ 2777184 h 3194050"/>
              <a:gd name="connsiteX43" fmla="*/ 174374 w 4537613"/>
              <a:gd name="connsiteY43" fmla="*/ 2659507 h 3194050"/>
              <a:gd name="connsiteX44" fmla="*/ 33161 w 4537613"/>
              <a:gd name="connsiteY44" fmla="*/ 2527709 h 3194050"/>
              <a:gd name="connsiteX45" fmla="*/ 0 w 4537613"/>
              <a:gd name="connsiteY45" fmla="*/ 2488332 h 3194050"/>
              <a:gd name="connsiteX46" fmla="*/ 0 w 4537613"/>
              <a:gd name="connsiteY46" fmla="*/ 575618 h 3194050"/>
              <a:gd name="connsiteX47" fmla="*/ 85817 w 4537613"/>
              <a:gd name="connsiteY47" fmla="*/ 494245 h 3194050"/>
              <a:gd name="connsiteX48" fmla="*/ 231817 w 4537613"/>
              <a:gd name="connsiteY48" fmla="*/ 381275 h 3194050"/>
              <a:gd name="connsiteX49" fmla="*/ 399358 w 4537613"/>
              <a:gd name="connsiteY49" fmla="*/ 282426 h 3194050"/>
              <a:gd name="connsiteX50" fmla="*/ 576472 w 4537613"/>
              <a:gd name="connsiteY50" fmla="*/ 192991 h 3194050"/>
              <a:gd name="connsiteX51" fmla="*/ 767947 w 4537613"/>
              <a:gd name="connsiteY51" fmla="*/ 124738 h 3194050"/>
              <a:gd name="connsiteX52" fmla="*/ 973783 w 4537613"/>
              <a:gd name="connsiteY52" fmla="*/ 68253 h 3194050"/>
              <a:gd name="connsiteX53" fmla="*/ 1177225 w 4537613"/>
              <a:gd name="connsiteY53" fmla="*/ 23536 h 3194050"/>
              <a:gd name="connsiteX54" fmla="*/ 1395028 w 4537613"/>
              <a:gd name="connsiteY54" fmla="*/ 4707 h 319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537613" h="3194050">
                <a:moveTo>
                  <a:pt x="1612831" y="0"/>
                </a:moveTo>
                <a:lnTo>
                  <a:pt x="1842601" y="4707"/>
                </a:lnTo>
                <a:lnTo>
                  <a:pt x="2072371" y="30596"/>
                </a:lnTo>
                <a:lnTo>
                  <a:pt x="2314109" y="68253"/>
                </a:lnTo>
                <a:lnTo>
                  <a:pt x="2551059" y="124738"/>
                </a:lnTo>
                <a:lnTo>
                  <a:pt x="2792797" y="192991"/>
                </a:lnTo>
                <a:lnTo>
                  <a:pt x="3029747" y="275365"/>
                </a:lnTo>
                <a:lnTo>
                  <a:pt x="3259517" y="376568"/>
                </a:lnTo>
                <a:lnTo>
                  <a:pt x="3482107" y="482477"/>
                </a:lnTo>
                <a:lnTo>
                  <a:pt x="3687942" y="607215"/>
                </a:lnTo>
                <a:lnTo>
                  <a:pt x="3879418" y="746074"/>
                </a:lnTo>
                <a:lnTo>
                  <a:pt x="4051745" y="903762"/>
                </a:lnTo>
                <a:lnTo>
                  <a:pt x="4204925" y="1066157"/>
                </a:lnTo>
                <a:lnTo>
                  <a:pt x="4269548" y="1153238"/>
                </a:lnTo>
                <a:lnTo>
                  <a:pt x="4331778" y="1240319"/>
                </a:lnTo>
                <a:lnTo>
                  <a:pt x="4384433" y="1334461"/>
                </a:lnTo>
                <a:lnTo>
                  <a:pt x="4427515" y="1435663"/>
                </a:lnTo>
                <a:lnTo>
                  <a:pt x="4465810" y="1536866"/>
                </a:lnTo>
                <a:lnTo>
                  <a:pt x="4499318" y="1635715"/>
                </a:lnTo>
                <a:lnTo>
                  <a:pt x="4523253" y="1743978"/>
                </a:lnTo>
                <a:lnTo>
                  <a:pt x="4537613" y="1849887"/>
                </a:lnTo>
                <a:lnTo>
                  <a:pt x="4530433" y="1962858"/>
                </a:lnTo>
                <a:lnTo>
                  <a:pt x="4518466" y="2068767"/>
                </a:lnTo>
                <a:lnTo>
                  <a:pt x="4499318" y="2162909"/>
                </a:lnTo>
                <a:lnTo>
                  <a:pt x="4465810" y="2264111"/>
                </a:lnTo>
                <a:lnTo>
                  <a:pt x="4427515" y="2351193"/>
                </a:lnTo>
                <a:lnTo>
                  <a:pt x="4384433" y="2433567"/>
                </a:lnTo>
                <a:lnTo>
                  <a:pt x="4331778" y="2513587"/>
                </a:lnTo>
                <a:lnTo>
                  <a:pt x="4274335" y="2588901"/>
                </a:lnTo>
                <a:lnTo>
                  <a:pt x="4140302" y="2720699"/>
                </a:lnTo>
                <a:lnTo>
                  <a:pt x="3979942" y="2840730"/>
                </a:lnTo>
                <a:lnTo>
                  <a:pt x="3807614" y="2941933"/>
                </a:lnTo>
                <a:lnTo>
                  <a:pt x="3623320" y="3029014"/>
                </a:lnTo>
                <a:lnTo>
                  <a:pt x="3424664" y="3097267"/>
                </a:lnTo>
                <a:lnTo>
                  <a:pt x="3221222" y="3160812"/>
                </a:lnTo>
                <a:lnTo>
                  <a:pt x="3070007" y="3194050"/>
                </a:lnTo>
                <a:lnTo>
                  <a:pt x="1273362" y="3194050"/>
                </a:lnTo>
                <a:lnTo>
                  <a:pt x="1215520" y="3179641"/>
                </a:lnTo>
                <a:lnTo>
                  <a:pt x="1031226" y="3123156"/>
                </a:lnTo>
                <a:lnTo>
                  <a:pt x="844537" y="3054903"/>
                </a:lnTo>
                <a:lnTo>
                  <a:pt x="667423" y="2979589"/>
                </a:lnTo>
                <a:lnTo>
                  <a:pt x="495095" y="2885448"/>
                </a:lnTo>
                <a:lnTo>
                  <a:pt x="327554" y="2777184"/>
                </a:lnTo>
                <a:lnTo>
                  <a:pt x="174374" y="2659507"/>
                </a:lnTo>
                <a:lnTo>
                  <a:pt x="33161" y="2527709"/>
                </a:lnTo>
                <a:lnTo>
                  <a:pt x="0" y="2488332"/>
                </a:lnTo>
                <a:lnTo>
                  <a:pt x="0" y="575618"/>
                </a:lnTo>
                <a:lnTo>
                  <a:pt x="85817" y="494245"/>
                </a:lnTo>
                <a:lnTo>
                  <a:pt x="231817" y="381275"/>
                </a:lnTo>
                <a:lnTo>
                  <a:pt x="399358" y="282426"/>
                </a:lnTo>
                <a:lnTo>
                  <a:pt x="576472" y="192991"/>
                </a:lnTo>
                <a:lnTo>
                  <a:pt x="767947" y="124738"/>
                </a:lnTo>
                <a:lnTo>
                  <a:pt x="973783" y="68253"/>
                </a:lnTo>
                <a:lnTo>
                  <a:pt x="1177225" y="23536"/>
                </a:lnTo>
                <a:lnTo>
                  <a:pt x="1395028" y="470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 1"/>
          <p:cNvSpPr>
            <a:spLocks noGrp="1"/>
          </p:cNvSpPr>
          <p:nvPr userDrawn="1">
            <p:ph type="title"/>
          </p:nvPr>
        </p:nvSpPr>
        <p:spPr>
          <a:xfrm>
            <a:off x="30662" y="-10806"/>
            <a:ext cx="3112552" cy="2456442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>
          <a:xfrm>
            <a:off x="800894" y="6227064"/>
            <a:ext cx="10588752" cy="320040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33" name="Текст 2">
            <a:extLst>
              <a:ext uri="{FF2B5EF4-FFF2-40B4-BE49-F238E27FC236}">
                <a16:creationId xmlns="" xmlns:a16="http://schemas.microsoft.com/office/drawing/2014/main" id="{B3CED86B-1675-4502-81E2-29470C91DF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218494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5" name="Объект 3">
            <a:extLst>
              <a:ext uri="{FF2B5EF4-FFF2-40B4-BE49-F238E27FC236}">
                <a16:creationId xmlns="" xmlns:a16="http://schemas.microsoft.com/office/drawing/2014/main" id="{6B321C66-0786-4114-8D84-352D88D945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047301"/>
            <a:ext cx="5157787" cy="3142362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36" name="Текст 4">
            <a:extLst>
              <a:ext uri="{FF2B5EF4-FFF2-40B4-BE49-F238E27FC236}">
                <a16:creationId xmlns="" xmlns:a16="http://schemas.microsoft.com/office/drawing/2014/main" id="{8B189B09-DC60-4BD7-ACA7-13DDE9E0FF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218494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7" name="Объект 5">
            <a:extLst>
              <a:ext uri="{FF2B5EF4-FFF2-40B4-BE49-F238E27FC236}">
                <a16:creationId xmlns="" xmlns:a16="http://schemas.microsoft.com/office/drawing/2014/main" id="{719BE1EB-4126-4D9C-9A27-D8AA795B0E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047301"/>
            <a:ext cx="5183188" cy="3142362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2879828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="" xmlns:a16="http://schemas.microsoft.com/office/drawing/2014/main" id="{0C895FDC-2C4F-4DDB-8BAF-F96F3F29E496}"/>
              </a:ext>
            </a:extLst>
          </p:cNvPr>
          <p:cNvGrpSpPr/>
          <p:nvPr userDrawn="1"/>
        </p:nvGrpSpPr>
        <p:grpSpPr>
          <a:xfrm>
            <a:off x="3975193" y="1"/>
            <a:ext cx="8918389" cy="6858000"/>
            <a:chOff x="-9741005" y="76962"/>
            <a:chExt cx="8918389" cy="7010413"/>
          </a:xfrm>
        </p:grpSpPr>
        <p:sp>
          <p:nvSpPr>
            <p:cNvPr id="19" name="Полилиния 5">
              <a:extLst>
                <a:ext uri="{FF2B5EF4-FFF2-40B4-BE49-F238E27FC236}">
                  <a16:creationId xmlns="" xmlns:a16="http://schemas.microsoft.com/office/drawing/2014/main" id="{F6F62C76-F2A2-4C4A-A2CF-7478D192F41F}"/>
                </a:ext>
              </a:extLst>
            </p:cNvPr>
            <p:cNvSpPr/>
            <p:nvPr/>
          </p:nvSpPr>
          <p:spPr bwMode="auto">
            <a:xfrm flipH="1">
              <a:off x="-9741005" y="76962"/>
              <a:ext cx="6166080" cy="70104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Полилиния 8">
              <a:extLst>
                <a:ext uri="{FF2B5EF4-FFF2-40B4-BE49-F238E27FC236}">
                  <a16:creationId xmlns="" xmlns:a16="http://schemas.microsoft.com/office/drawing/2014/main" id="{C2FEE6D6-C66B-46A2-9717-D94CD2EEC516}"/>
                </a:ext>
              </a:extLst>
            </p:cNvPr>
            <p:cNvSpPr/>
            <p:nvPr/>
          </p:nvSpPr>
          <p:spPr bwMode="auto">
            <a:xfrm flipH="1">
              <a:off x="-9147964" y="76962"/>
              <a:ext cx="5869560" cy="70104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Полилиния 11">
              <a:extLst>
                <a:ext uri="{FF2B5EF4-FFF2-40B4-BE49-F238E27FC236}">
                  <a16:creationId xmlns="" xmlns:a16="http://schemas.microsoft.com/office/drawing/2014/main" id="{50F8CA4D-DFF0-446B-B60D-6C59383E60CB}"/>
                </a:ext>
              </a:extLst>
            </p:cNvPr>
            <p:cNvSpPr/>
            <p:nvPr/>
          </p:nvSpPr>
          <p:spPr bwMode="auto">
            <a:xfrm flipH="1">
              <a:off x="-8869187" y="76962"/>
              <a:ext cx="5780859" cy="70104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Полилиния 14">
              <a:extLst>
                <a:ext uri="{FF2B5EF4-FFF2-40B4-BE49-F238E27FC236}">
                  <a16:creationId xmlns="" xmlns:a16="http://schemas.microsoft.com/office/drawing/2014/main" id="{FE92DF35-F9F7-40F5-989F-13D90C622383}"/>
                </a:ext>
              </a:extLst>
            </p:cNvPr>
            <p:cNvSpPr/>
            <p:nvPr/>
          </p:nvSpPr>
          <p:spPr bwMode="auto">
            <a:xfrm flipH="1">
              <a:off x="-8268545" y="76962"/>
              <a:ext cx="5180216" cy="70104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Полилиния 16">
              <a:extLst>
                <a:ext uri="{FF2B5EF4-FFF2-40B4-BE49-F238E27FC236}">
                  <a16:creationId xmlns="" xmlns:a16="http://schemas.microsoft.com/office/drawing/2014/main" id="{59DC02A7-D065-41E9-BB83-3E6B87C8FCDA}"/>
                </a:ext>
              </a:extLst>
            </p:cNvPr>
            <p:cNvSpPr/>
            <p:nvPr/>
          </p:nvSpPr>
          <p:spPr bwMode="auto">
            <a:xfrm flipH="1">
              <a:off x="-8065797" y="76962"/>
              <a:ext cx="5157408" cy="70104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2" name="Полилиния 18">
              <a:extLst>
                <a:ext uri="{FF2B5EF4-FFF2-40B4-BE49-F238E27FC236}">
                  <a16:creationId xmlns="" xmlns:a16="http://schemas.microsoft.com/office/drawing/2014/main" id="{B956E204-209F-4483-A2D7-FDD5857C793A}"/>
                </a:ext>
              </a:extLst>
            </p:cNvPr>
            <p:cNvSpPr/>
            <p:nvPr/>
          </p:nvSpPr>
          <p:spPr bwMode="auto">
            <a:xfrm flipH="1">
              <a:off x="-7723660" y="76962"/>
              <a:ext cx="5461530" cy="70104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4" name="Полилиния 20">
              <a:extLst>
                <a:ext uri="{FF2B5EF4-FFF2-40B4-BE49-F238E27FC236}">
                  <a16:creationId xmlns="" xmlns:a16="http://schemas.microsoft.com/office/drawing/2014/main" id="{63C141C1-7D94-41BC-9125-3049CE0F4262}"/>
                </a:ext>
              </a:extLst>
            </p:cNvPr>
            <p:cNvSpPr/>
            <p:nvPr/>
          </p:nvSpPr>
          <p:spPr bwMode="auto">
            <a:xfrm flipH="1">
              <a:off x="-6783414" y="76962"/>
              <a:ext cx="4338811" cy="70104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5" name="Полилиния 21">
              <a:extLst>
                <a:ext uri="{FF2B5EF4-FFF2-40B4-BE49-F238E27FC236}">
                  <a16:creationId xmlns="" xmlns:a16="http://schemas.microsoft.com/office/drawing/2014/main" id="{DF161C9E-F9BD-426C-AC90-44428E88D146}"/>
                </a:ext>
              </a:extLst>
            </p:cNvPr>
            <p:cNvSpPr/>
            <p:nvPr/>
          </p:nvSpPr>
          <p:spPr bwMode="auto">
            <a:xfrm flipH="1">
              <a:off x="-6608545" y="76962"/>
              <a:ext cx="4701225" cy="70104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6" name="Полилиния 22">
              <a:extLst>
                <a:ext uri="{FF2B5EF4-FFF2-40B4-BE49-F238E27FC236}">
                  <a16:creationId xmlns="" xmlns:a16="http://schemas.microsoft.com/office/drawing/2014/main" id="{5F6A9DD0-9049-4E35-AB52-2295FAD07BE0}"/>
                </a:ext>
              </a:extLst>
            </p:cNvPr>
            <p:cNvSpPr/>
            <p:nvPr userDrawn="1"/>
          </p:nvSpPr>
          <p:spPr bwMode="auto">
            <a:xfrm flipH="1">
              <a:off x="-4659626" y="76962"/>
              <a:ext cx="3837010" cy="70104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7" name="Полилиния 23">
              <a:extLst>
                <a:ext uri="{FF2B5EF4-FFF2-40B4-BE49-F238E27FC236}">
                  <a16:creationId xmlns="" xmlns:a16="http://schemas.microsoft.com/office/drawing/2014/main" id="{844EE558-A987-4D5F-9409-50DA793C924A}"/>
                </a:ext>
              </a:extLst>
            </p:cNvPr>
            <p:cNvSpPr/>
            <p:nvPr userDrawn="1"/>
          </p:nvSpPr>
          <p:spPr bwMode="auto">
            <a:xfrm flipH="1">
              <a:off x="-4340299" y="86719"/>
              <a:ext cx="2828337" cy="3276730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Полилиния 25">
              <a:extLst>
                <a:ext uri="{FF2B5EF4-FFF2-40B4-BE49-F238E27FC236}">
                  <a16:creationId xmlns="" xmlns:a16="http://schemas.microsoft.com/office/drawing/2014/main" id="{BA0CA8CE-37BE-4004-9F24-18C47C58A73A}"/>
                </a:ext>
              </a:extLst>
            </p:cNvPr>
            <p:cNvSpPr/>
            <p:nvPr userDrawn="1"/>
          </p:nvSpPr>
          <p:spPr bwMode="auto">
            <a:xfrm flipH="1">
              <a:off x="-4005764" y="76962"/>
              <a:ext cx="2493803" cy="2283141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11" name="Полилиния 5">
            <a:extLst>
              <a:ext uri="{FF2B5EF4-FFF2-40B4-BE49-F238E27FC236}">
                <a16:creationId xmlns="" xmlns:a16="http://schemas.microsoft.com/office/drawing/2014/main" id="{36060E0F-19CE-4CEB-BA56-3FDAE5648A59}"/>
              </a:ext>
            </a:extLst>
          </p:cNvPr>
          <p:cNvSpPr>
            <a:spLocks/>
          </p:cNvSpPr>
          <p:nvPr userDrawn="1"/>
        </p:nvSpPr>
        <p:spPr bwMode="auto">
          <a:xfrm>
            <a:off x="8733805" y="2029597"/>
            <a:ext cx="3372491" cy="2997562"/>
          </a:xfrm>
          <a:custGeom>
            <a:avLst/>
            <a:gdLst>
              <a:gd name="T0" fmla="*/ 11 w 2063"/>
              <a:gd name="T1" fmla="*/ 735 h 1401"/>
              <a:gd name="T2" fmla="*/ 0 w 2063"/>
              <a:gd name="T3" fmla="*/ 650 h 1401"/>
              <a:gd name="T4" fmla="*/ 3 w 2063"/>
              <a:gd name="T5" fmla="*/ 570 h 1401"/>
              <a:gd name="T6" fmla="*/ 19 w 2063"/>
              <a:gd name="T7" fmla="*/ 493 h 1401"/>
              <a:gd name="T8" fmla="*/ 59 w 2063"/>
              <a:gd name="T9" fmla="*/ 389 h 1401"/>
              <a:gd name="T10" fmla="*/ 147 w 2063"/>
              <a:gd name="T11" fmla="*/ 264 h 1401"/>
              <a:gd name="T12" fmla="*/ 264 w 2063"/>
              <a:gd name="T13" fmla="*/ 162 h 1401"/>
              <a:gd name="T14" fmla="*/ 408 w 2063"/>
              <a:gd name="T15" fmla="*/ 82 h 1401"/>
              <a:gd name="T16" fmla="*/ 574 w 2063"/>
              <a:gd name="T17" fmla="*/ 29 h 1401"/>
              <a:gd name="T18" fmla="*/ 750 w 2063"/>
              <a:gd name="T19" fmla="*/ 2 h 1401"/>
              <a:gd name="T20" fmla="*/ 937 w 2063"/>
              <a:gd name="T21" fmla="*/ 2 h 1401"/>
              <a:gd name="T22" fmla="*/ 1134 w 2063"/>
              <a:gd name="T23" fmla="*/ 29 h 1401"/>
              <a:gd name="T24" fmla="*/ 1334 w 2063"/>
              <a:gd name="T25" fmla="*/ 82 h 1401"/>
              <a:gd name="T26" fmla="*/ 1529 w 2063"/>
              <a:gd name="T27" fmla="*/ 160 h 1401"/>
              <a:gd name="T28" fmla="*/ 1708 w 2063"/>
              <a:gd name="T29" fmla="*/ 258 h 1401"/>
              <a:gd name="T30" fmla="*/ 1860 w 2063"/>
              <a:gd name="T31" fmla="*/ 384 h 1401"/>
              <a:gd name="T32" fmla="*/ 1951 w 2063"/>
              <a:gd name="T33" fmla="*/ 490 h 1401"/>
              <a:gd name="T34" fmla="*/ 1999 w 2063"/>
              <a:gd name="T35" fmla="*/ 567 h 1401"/>
              <a:gd name="T36" fmla="*/ 2033 w 2063"/>
              <a:gd name="T37" fmla="*/ 653 h 1401"/>
              <a:gd name="T38" fmla="*/ 2057 w 2063"/>
              <a:gd name="T39" fmla="*/ 741 h 1401"/>
              <a:gd name="T40" fmla="*/ 2060 w 2063"/>
              <a:gd name="T41" fmla="*/ 834 h 1401"/>
              <a:gd name="T42" fmla="*/ 2047 w 2063"/>
              <a:gd name="T43" fmla="*/ 919 h 1401"/>
              <a:gd name="T44" fmla="*/ 2017 w 2063"/>
              <a:gd name="T45" fmla="*/ 999 h 1401"/>
              <a:gd name="T46" fmla="*/ 1977 w 2063"/>
              <a:gd name="T47" fmla="*/ 1068 h 1401"/>
              <a:gd name="T48" fmla="*/ 1897 w 2063"/>
              <a:gd name="T49" fmla="*/ 1156 h 1401"/>
              <a:gd name="T50" fmla="*/ 1758 w 2063"/>
              <a:gd name="T51" fmla="*/ 1250 h 1401"/>
              <a:gd name="T52" fmla="*/ 1598 w 2063"/>
              <a:gd name="T53" fmla="*/ 1316 h 1401"/>
              <a:gd name="T54" fmla="*/ 1428 w 2063"/>
              <a:gd name="T55" fmla="*/ 1362 h 1401"/>
              <a:gd name="T56" fmla="*/ 1257 w 2063"/>
              <a:gd name="T57" fmla="*/ 1388 h 1401"/>
              <a:gd name="T58" fmla="*/ 1105 w 2063"/>
              <a:gd name="T59" fmla="*/ 1399 h 1401"/>
              <a:gd name="T60" fmla="*/ 971 w 2063"/>
              <a:gd name="T61" fmla="*/ 1399 h 1401"/>
              <a:gd name="T62" fmla="*/ 827 w 2063"/>
              <a:gd name="T63" fmla="*/ 1383 h 1401"/>
              <a:gd name="T64" fmla="*/ 675 w 2063"/>
              <a:gd name="T65" fmla="*/ 1351 h 1401"/>
              <a:gd name="T66" fmla="*/ 520 w 2063"/>
              <a:gd name="T67" fmla="*/ 1298 h 1401"/>
              <a:gd name="T68" fmla="*/ 374 w 2063"/>
              <a:gd name="T69" fmla="*/ 1226 h 1401"/>
              <a:gd name="T70" fmla="*/ 240 w 2063"/>
              <a:gd name="T71" fmla="*/ 1130 h 1401"/>
              <a:gd name="T72" fmla="*/ 128 w 2063"/>
              <a:gd name="T73" fmla="*/ 1010 h 1401"/>
              <a:gd name="T74" fmla="*/ 48 w 2063"/>
              <a:gd name="T75" fmla="*/ 863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63" h="1401">
                <a:moveTo>
                  <a:pt x="21" y="778"/>
                </a:moveTo>
                <a:lnTo>
                  <a:pt x="11" y="735"/>
                </a:lnTo>
                <a:lnTo>
                  <a:pt x="5" y="693"/>
                </a:lnTo>
                <a:lnTo>
                  <a:pt x="0" y="650"/>
                </a:lnTo>
                <a:lnTo>
                  <a:pt x="0" y="610"/>
                </a:lnTo>
                <a:lnTo>
                  <a:pt x="3" y="570"/>
                </a:lnTo>
                <a:lnTo>
                  <a:pt x="11" y="530"/>
                </a:lnTo>
                <a:lnTo>
                  <a:pt x="19" y="493"/>
                </a:lnTo>
                <a:lnTo>
                  <a:pt x="29" y="458"/>
                </a:lnTo>
                <a:lnTo>
                  <a:pt x="59" y="389"/>
                </a:lnTo>
                <a:lnTo>
                  <a:pt x="99" y="325"/>
                </a:lnTo>
                <a:lnTo>
                  <a:pt x="147" y="264"/>
                </a:lnTo>
                <a:lnTo>
                  <a:pt x="203" y="210"/>
                </a:lnTo>
                <a:lnTo>
                  <a:pt x="264" y="162"/>
                </a:lnTo>
                <a:lnTo>
                  <a:pt x="334" y="120"/>
                </a:lnTo>
                <a:lnTo>
                  <a:pt x="408" y="82"/>
                </a:lnTo>
                <a:lnTo>
                  <a:pt x="488" y="53"/>
                </a:lnTo>
                <a:lnTo>
                  <a:pt x="574" y="29"/>
                </a:lnTo>
                <a:lnTo>
                  <a:pt x="659" y="10"/>
                </a:lnTo>
                <a:lnTo>
                  <a:pt x="750" y="2"/>
                </a:lnTo>
                <a:lnTo>
                  <a:pt x="841" y="0"/>
                </a:lnTo>
                <a:lnTo>
                  <a:pt x="937" y="2"/>
                </a:lnTo>
                <a:lnTo>
                  <a:pt x="1033" y="13"/>
                </a:lnTo>
                <a:lnTo>
                  <a:pt x="1134" y="29"/>
                </a:lnTo>
                <a:lnTo>
                  <a:pt x="1233" y="53"/>
                </a:lnTo>
                <a:lnTo>
                  <a:pt x="1334" y="82"/>
                </a:lnTo>
                <a:lnTo>
                  <a:pt x="1433" y="117"/>
                </a:lnTo>
                <a:lnTo>
                  <a:pt x="1529" y="160"/>
                </a:lnTo>
                <a:lnTo>
                  <a:pt x="1622" y="205"/>
                </a:lnTo>
                <a:lnTo>
                  <a:pt x="1708" y="258"/>
                </a:lnTo>
                <a:lnTo>
                  <a:pt x="1788" y="317"/>
                </a:lnTo>
                <a:lnTo>
                  <a:pt x="1860" y="384"/>
                </a:lnTo>
                <a:lnTo>
                  <a:pt x="1924" y="453"/>
                </a:lnTo>
                <a:lnTo>
                  <a:pt x="1951" y="490"/>
                </a:lnTo>
                <a:lnTo>
                  <a:pt x="1977" y="527"/>
                </a:lnTo>
                <a:lnTo>
                  <a:pt x="1999" y="567"/>
                </a:lnTo>
                <a:lnTo>
                  <a:pt x="2017" y="610"/>
                </a:lnTo>
                <a:lnTo>
                  <a:pt x="2033" y="653"/>
                </a:lnTo>
                <a:lnTo>
                  <a:pt x="2047" y="695"/>
                </a:lnTo>
                <a:lnTo>
                  <a:pt x="2057" y="741"/>
                </a:lnTo>
                <a:lnTo>
                  <a:pt x="2063" y="786"/>
                </a:lnTo>
                <a:lnTo>
                  <a:pt x="2060" y="834"/>
                </a:lnTo>
                <a:lnTo>
                  <a:pt x="2055" y="879"/>
                </a:lnTo>
                <a:lnTo>
                  <a:pt x="2047" y="919"/>
                </a:lnTo>
                <a:lnTo>
                  <a:pt x="2033" y="962"/>
                </a:lnTo>
                <a:lnTo>
                  <a:pt x="2017" y="999"/>
                </a:lnTo>
                <a:lnTo>
                  <a:pt x="1999" y="1034"/>
                </a:lnTo>
                <a:lnTo>
                  <a:pt x="1977" y="1068"/>
                </a:lnTo>
                <a:lnTo>
                  <a:pt x="1953" y="1100"/>
                </a:lnTo>
                <a:lnTo>
                  <a:pt x="1897" y="1156"/>
                </a:lnTo>
                <a:lnTo>
                  <a:pt x="1830" y="1207"/>
                </a:lnTo>
                <a:lnTo>
                  <a:pt x="1758" y="1250"/>
                </a:lnTo>
                <a:lnTo>
                  <a:pt x="1681" y="1287"/>
                </a:lnTo>
                <a:lnTo>
                  <a:pt x="1598" y="1316"/>
                </a:lnTo>
                <a:lnTo>
                  <a:pt x="1513" y="1343"/>
                </a:lnTo>
                <a:lnTo>
                  <a:pt x="1428" y="1362"/>
                </a:lnTo>
                <a:lnTo>
                  <a:pt x="1342" y="1377"/>
                </a:lnTo>
                <a:lnTo>
                  <a:pt x="1257" y="1388"/>
                </a:lnTo>
                <a:lnTo>
                  <a:pt x="1179" y="1396"/>
                </a:lnTo>
                <a:lnTo>
                  <a:pt x="1105" y="1399"/>
                </a:lnTo>
                <a:lnTo>
                  <a:pt x="1035" y="1401"/>
                </a:lnTo>
                <a:lnTo>
                  <a:pt x="971" y="1399"/>
                </a:lnTo>
                <a:lnTo>
                  <a:pt x="899" y="1393"/>
                </a:lnTo>
                <a:lnTo>
                  <a:pt x="827" y="1383"/>
                </a:lnTo>
                <a:lnTo>
                  <a:pt x="750" y="1370"/>
                </a:lnTo>
                <a:lnTo>
                  <a:pt x="675" y="1351"/>
                </a:lnTo>
                <a:lnTo>
                  <a:pt x="598" y="1327"/>
                </a:lnTo>
                <a:lnTo>
                  <a:pt x="520" y="1298"/>
                </a:lnTo>
                <a:lnTo>
                  <a:pt x="446" y="1266"/>
                </a:lnTo>
                <a:lnTo>
                  <a:pt x="374" y="1226"/>
                </a:lnTo>
                <a:lnTo>
                  <a:pt x="304" y="1180"/>
                </a:lnTo>
                <a:lnTo>
                  <a:pt x="240" y="1130"/>
                </a:lnTo>
                <a:lnTo>
                  <a:pt x="181" y="1074"/>
                </a:lnTo>
                <a:lnTo>
                  <a:pt x="128" y="1010"/>
                </a:lnTo>
                <a:lnTo>
                  <a:pt x="85" y="940"/>
                </a:lnTo>
                <a:lnTo>
                  <a:pt x="48" y="863"/>
                </a:lnTo>
                <a:lnTo>
                  <a:pt x="21" y="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6" name="Равнобедренный треугольник 15">
            <a:extLst>
              <a:ext uri="{FF2B5EF4-FFF2-40B4-BE49-F238E27FC236}">
                <a16:creationId xmlns="" xmlns:a16="http://schemas.microsoft.com/office/drawing/2014/main" id="{E50B9CD5-BF82-4FA5-965C-3A2910331D2B}"/>
              </a:ext>
            </a:extLst>
          </p:cNvPr>
          <p:cNvSpPr/>
          <p:nvPr userDrawn="1"/>
        </p:nvSpPr>
        <p:spPr>
          <a:xfrm rot="10800000">
            <a:off x="9539001" y="4459774"/>
            <a:ext cx="1722593" cy="92602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 userDrawn="1">
            <p:ph type="title"/>
          </p:nvPr>
        </p:nvSpPr>
        <p:spPr>
          <a:xfrm>
            <a:off x="8951262" y="2349925"/>
            <a:ext cx="2937576" cy="2456442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6AEF0598-4986-4C3D-A0BD-127B9AD43830}"/>
              </a:ext>
            </a:extLst>
          </p:cNvPr>
          <p:cNvSpPr/>
          <p:nvPr userDrawn="1"/>
        </p:nvSpPr>
        <p:spPr>
          <a:xfrm>
            <a:off x="0" y="-677"/>
            <a:ext cx="8592786" cy="6858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0DCF0D3-B035-4370-AF75-8F68471253A5}" type="datetime1">
              <a:rPr lang="ru-RU" noProof="0" smtClean="0"/>
              <a:t>07.07.2023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A4314920-E619-4EFC-ABED-C6607FFDCEFC}"/>
              </a:ext>
            </a:extLst>
          </p:cNvPr>
          <p:cNvCxnSpPr>
            <a:cxnSpLocks/>
          </p:cNvCxnSpPr>
          <p:nvPr userDrawn="1"/>
        </p:nvCxnSpPr>
        <p:spPr>
          <a:xfrm>
            <a:off x="8592786" y="-677"/>
            <a:ext cx="0" cy="6858677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олилиния 5">
            <a:extLst>
              <a:ext uri="{FF2B5EF4-FFF2-40B4-BE49-F238E27FC236}">
                <a16:creationId xmlns="" xmlns:a16="http://schemas.microsoft.com/office/drawing/2014/main" id="{1A7CEEF1-5681-4130-870F-528E3DBED1C2}"/>
              </a:ext>
            </a:extLst>
          </p:cNvPr>
          <p:cNvSpPr>
            <a:spLocks/>
          </p:cNvSpPr>
          <p:nvPr userDrawn="1"/>
        </p:nvSpPr>
        <p:spPr bwMode="auto">
          <a:xfrm>
            <a:off x="10582987" y="1893639"/>
            <a:ext cx="1060897" cy="708455"/>
          </a:xfrm>
          <a:custGeom>
            <a:avLst/>
            <a:gdLst>
              <a:gd name="T0" fmla="*/ 11 w 2063"/>
              <a:gd name="T1" fmla="*/ 735 h 1401"/>
              <a:gd name="T2" fmla="*/ 0 w 2063"/>
              <a:gd name="T3" fmla="*/ 650 h 1401"/>
              <a:gd name="T4" fmla="*/ 3 w 2063"/>
              <a:gd name="T5" fmla="*/ 570 h 1401"/>
              <a:gd name="T6" fmla="*/ 19 w 2063"/>
              <a:gd name="T7" fmla="*/ 493 h 1401"/>
              <a:gd name="T8" fmla="*/ 59 w 2063"/>
              <a:gd name="T9" fmla="*/ 389 h 1401"/>
              <a:gd name="T10" fmla="*/ 147 w 2063"/>
              <a:gd name="T11" fmla="*/ 264 h 1401"/>
              <a:gd name="T12" fmla="*/ 264 w 2063"/>
              <a:gd name="T13" fmla="*/ 162 h 1401"/>
              <a:gd name="T14" fmla="*/ 408 w 2063"/>
              <a:gd name="T15" fmla="*/ 82 h 1401"/>
              <a:gd name="T16" fmla="*/ 574 w 2063"/>
              <a:gd name="T17" fmla="*/ 29 h 1401"/>
              <a:gd name="T18" fmla="*/ 750 w 2063"/>
              <a:gd name="T19" fmla="*/ 2 h 1401"/>
              <a:gd name="T20" fmla="*/ 937 w 2063"/>
              <a:gd name="T21" fmla="*/ 2 h 1401"/>
              <a:gd name="T22" fmla="*/ 1134 w 2063"/>
              <a:gd name="T23" fmla="*/ 29 h 1401"/>
              <a:gd name="T24" fmla="*/ 1334 w 2063"/>
              <a:gd name="T25" fmla="*/ 82 h 1401"/>
              <a:gd name="T26" fmla="*/ 1529 w 2063"/>
              <a:gd name="T27" fmla="*/ 160 h 1401"/>
              <a:gd name="T28" fmla="*/ 1708 w 2063"/>
              <a:gd name="T29" fmla="*/ 258 h 1401"/>
              <a:gd name="T30" fmla="*/ 1860 w 2063"/>
              <a:gd name="T31" fmla="*/ 384 h 1401"/>
              <a:gd name="T32" fmla="*/ 1951 w 2063"/>
              <a:gd name="T33" fmla="*/ 490 h 1401"/>
              <a:gd name="T34" fmla="*/ 1999 w 2063"/>
              <a:gd name="T35" fmla="*/ 567 h 1401"/>
              <a:gd name="T36" fmla="*/ 2033 w 2063"/>
              <a:gd name="T37" fmla="*/ 653 h 1401"/>
              <a:gd name="T38" fmla="*/ 2057 w 2063"/>
              <a:gd name="T39" fmla="*/ 741 h 1401"/>
              <a:gd name="T40" fmla="*/ 2060 w 2063"/>
              <a:gd name="T41" fmla="*/ 834 h 1401"/>
              <a:gd name="T42" fmla="*/ 2047 w 2063"/>
              <a:gd name="T43" fmla="*/ 919 h 1401"/>
              <a:gd name="T44" fmla="*/ 2017 w 2063"/>
              <a:gd name="T45" fmla="*/ 999 h 1401"/>
              <a:gd name="T46" fmla="*/ 1977 w 2063"/>
              <a:gd name="T47" fmla="*/ 1068 h 1401"/>
              <a:gd name="T48" fmla="*/ 1897 w 2063"/>
              <a:gd name="T49" fmla="*/ 1156 h 1401"/>
              <a:gd name="T50" fmla="*/ 1758 w 2063"/>
              <a:gd name="T51" fmla="*/ 1250 h 1401"/>
              <a:gd name="T52" fmla="*/ 1598 w 2063"/>
              <a:gd name="T53" fmla="*/ 1316 h 1401"/>
              <a:gd name="T54" fmla="*/ 1428 w 2063"/>
              <a:gd name="T55" fmla="*/ 1362 h 1401"/>
              <a:gd name="T56" fmla="*/ 1257 w 2063"/>
              <a:gd name="T57" fmla="*/ 1388 h 1401"/>
              <a:gd name="T58" fmla="*/ 1105 w 2063"/>
              <a:gd name="T59" fmla="*/ 1399 h 1401"/>
              <a:gd name="T60" fmla="*/ 971 w 2063"/>
              <a:gd name="T61" fmla="*/ 1399 h 1401"/>
              <a:gd name="T62" fmla="*/ 827 w 2063"/>
              <a:gd name="T63" fmla="*/ 1383 h 1401"/>
              <a:gd name="T64" fmla="*/ 675 w 2063"/>
              <a:gd name="T65" fmla="*/ 1351 h 1401"/>
              <a:gd name="T66" fmla="*/ 520 w 2063"/>
              <a:gd name="T67" fmla="*/ 1298 h 1401"/>
              <a:gd name="T68" fmla="*/ 374 w 2063"/>
              <a:gd name="T69" fmla="*/ 1226 h 1401"/>
              <a:gd name="T70" fmla="*/ 240 w 2063"/>
              <a:gd name="T71" fmla="*/ 1130 h 1401"/>
              <a:gd name="T72" fmla="*/ 128 w 2063"/>
              <a:gd name="T73" fmla="*/ 1010 h 1401"/>
              <a:gd name="T74" fmla="*/ 48 w 2063"/>
              <a:gd name="T75" fmla="*/ 863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63" h="1401">
                <a:moveTo>
                  <a:pt x="21" y="778"/>
                </a:moveTo>
                <a:lnTo>
                  <a:pt x="11" y="735"/>
                </a:lnTo>
                <a:lnTo>
                  <a:pt x="5" y="693"/>
                </a:lnTo>
                <a:lnTo>
                  <a:pt x="0" y="650"/>
                </a:lnTo>
                <a:lnTo>
                  <a:pt x="0" y="610"/>
                </a:lnTo>
                <a:lnTo>
                  <a:pt x="3" y="570"/>
                </a:lnTo>
                <a:lnTo>
                  <a:pt x="11" y="530"/>
                </a:lnTo>
                <a:lnTo>
                  <a:pt x="19" y="493"/>
                </a:lnTo>
                <a:lnTo>
                  <a:pt x="29" y="458"/>
                </a:lnTo>
                <a:lnTo>
                  <a:pt x="59" y="389"/>
                </a:lnTo>
                <a:lnTo>
                  <a:pt x="99" y="325"/>
                </a:lnTo>
                <a:lnTo>
                  <a:pt x="147" y="264"/>
                </a:lnTo>
                <a:lnTo>
                  <a:pt x="203" y="210"/>
                </a:lnTo>
                <a:lnTo>
                  <a:pt x="264" y="162"/>
                </a:lnTo>
                <a:lnTo>
                  <a:pt x="334" y="120"/>
                </a:lnTo>
                <a:lnTo>
                  <a:pt x="408" y="82"/>
                </a:lnTo>
                <a:lnTo>
                  <a:pt x="488" y="53"/>
                </a:lnTo>
                <a:lnTo>
                  <a:pt x="574" y="29"/>
                </a:lnTo>
                <a:lnTo>
                  <a:pt x="659" y="10"/>
                </a:lnTo>
                <a:lnTo>
                  <a:pt x="750" y="2"/>
                </a:lnTo>
                <a:lnTo>
                  <a:pt x="841" y="0"/>
                </a:lnTo>
                <a:lnTo>
                  <a:pt x="937" y="2"/>
                </a:lnTo>
                <a:lnTo>
                  <a:pt x="1033" y="13"/>
                </a:lnTo>
                <a:lnTo>
                  <a:pt x="1134" y="29"/>
                </a:lnTo>
                <a:lnTo>
                  <a:pt x="1233" y="53"/>
                </a:lnTo>
                <a:lnTo>
                  <a:pt x="1334" y="82"/>
                </a:lnTo>
                <a:lnTo>
                  <a:pt x="1433" y="117"/>
                </a:lnTo>
                <a:lnTo>
                  <a:pt x="1529" y="160"/>
                </a:lnTo>
                <a:lnTo>
                  <a:pt x="1622" y="205"/>
                </a:lnTo>
                <a:lnTo>
                  <a:pt x="1708" y="258"/>
                </a:lnTo>
                <a:lnTo>
                  <a:pt x="1788" y="317"/>
                </a:lnTo>
                <a:lnTo>
                  <a:pt x="1860" y="384"/>
                </a:lnTo>
                <a:lnTo>
                  <a:pt x="1924" y="453"/>
                </a:lnTo>
                <a:lnTo>
                  <a:pt x="1951" y="490"/>
                </a:lnTo>
                <a:lnTo>
                  <a:pt x="1977" y="527"/>
                </a:lnTo>
                <a:lnTo>
                  <a:pt x="1999" y="567"/>
                </a:lnTo>
                <a:lnTo>
                  <a:pt x="2017" y="610"/>
                </a:lnTo>
                <a:lnTo>
                  <a:pt x="2033" y="653"/>
                </a:lnTo>
                <a:lnTo>
                  <a:pt x="2047" y="695"/>
                </a:lnTo>
                <a:lnTo>
                  <a:pt x="2057" y="741"/>
                </a:lnTo>
                <a:lnTo>
                  <a:pt x="2063" y="786"/>
                </a:lnTo>
                <a:lnTo>
                  <a:pt x="2060" y="834"/>
                </a:lnTo>
                <a:lnTo>
                  <a:pt x="2055" y="879"/>
                </a:lnTo>
                <a:lnTo>
                  <a:pt x="2047" y="919"/>
                </a:lnTo>
                <a:lnTo>
                  <a:pt x="2033" y="962"/>
                </a:lnTo>
                <a:lnTo>
                  <a:pt x="2017" y="999"/>
                </a:lnTo>
                <a:lnTo>
                  <a:pt x="1999" y="1034"/>
                </a:lnTo>
                <a:lnTo>
                  <a:pt x="1977" y="1068"/>
                </a:lnTo>
                <a:lnTo>
                  <a:pt x="1953" y="1100"/>
                </a:lnTo>
                <a:lnTo>
                  <a:pt x="1897" y="1156"/>
                </a:lnTo>
                <a:lnTo>
                  <a:pt x="1830" y="1207"/>
                </a:lnTo>
                <a:lnTo>
                  <a:pt x="1758" y="1250"/>
                </a:lnTo>
                <a:lnTo>
                  <a:pt x="1681" y="1287"/>
                </a:lnTo>
                <a:lnTo>
                  <a:pt x="1598" y="1316"/>
                </a:lnTo>
                <a:lnTo>
                  <a:pt x="1513" y="1343"/>
                </a:lnTo>
                <a:lnTo>
                  <a:pt x="1428" y="1362"/>
                </a:lnTo>
                <a:lnTo>
                  <a:pt x="1342" y="1377"/>
                </a:lnTo>
                <a:lnTo>
                  <a:pt x="1257" y="1388"/>
                </a:lnTo>
                <a:lnTo>
                  <a:pt x="1179" y="1396"/>
                </a:lnTo>
                <a:lnTo>
                  <a:pt x="1105" y="1399"/>
                </a:lnTo>
                <a:lnTo>
                  <a:pt x="1035" y="1401"/>
                </a:lnTo>
                <a:lnTo>
                  <a:pt x="971" y="1399"/>
                </a:lnTo>
                <a:lnTo>
                  <a:pt x="899" y="1393"/>
                </a:lnTo>
                <a:lnTo>
                  <a:pt x="827" y="1383"/>
                </a:lnTo>
                <a:lnTo>
                  <a:pt x="750" y="1370"/>
                </a:lnTo>
                <a:lnTo>
                  <a:pt x="675" y="1351"/>
                </a:lnTo>
                <a:lnTo>
                  <a:pt x="598" y="1327"/>
                </a:lnTo>
                <a:lnTo>
                  <a:pt x="520" y="1298"/>
                </a:lnTo>
                <a:lnTo>
                  <a:pt x="446" y="1266"/>
                </a:lnTo>
                <a:lnTo>
                  <a:pt x="374" y="1226"/>
                </a:lnTo>
                <a:lnTo>
                  <a:pt x="304" y="1180"/>
                </a:lnTo>
                <a:lnTo>
                  <a:pt x="240" y="1130"/>
                </a:lnTo>
                <a:lnTo>
                  <a:pt x="181" y="1074"/>
                </a:lnTo>
                <a:lnTo>
                  <a:pt x="128" y="1010"/>
                </a:lnTo>
                <a:lnTo>
                  <a:pt x="85" y="940"/>
                </a:lnTo>
                <a:lnTo>
                  <a:pt x="48" y="863"/>
                </a:lnTo>
                <a:lnTo>
                  <a:pt x="21" y="77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23" name="Рисунок 2">
            <a:extLst>
              <a:ext uri="{FF2B5EF4-FFF2-40B4-BE49-F238E27FC236}">
                <a16:creationId xmlns="" xmlns:a16="http://schemas.microsoft.com/office/drawing/2014/main" id="{D4EB48B4-8AD9-4F11-89AF-BD12EA5899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04672" y="813816"/>
            <a:ext cx="7498080" cy="457200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4" name="Текст 3">
            <a:extLst>
              <a:ext uri="{FF2B5EF4-FFF2-40B4-BE49-F238E27FC236}">
                <a16:creationId xmlns="" xmlns:a16="http://schemas.microsoft.com/office/drawing/2014/main" id="{D31FDF18-13E5-4AD8-9512-81D8CF8715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4671" y="5385816"/>
            <a:ext cx="7498080" cy="484632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328168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="" xmlns:a16="http://schemas.microsoft.com/office/drawing/2014/main" id="{0C895FDC-2C4F-4DDB-8BAF-F96F3F29E496}"/>
              </a:ext>
            </a:extLst>
          </p:cNvPr>
          <p:cNvGrpSpPr/>
          <p:nvPr userDrawn="1"/>
        </p:nvGrpSpPr>
        <p:grpSpPr>
          <a:xfrm>
            <a:off x="3975193" y="1"/>
            <a:ext cx="8918389" cy="6858000"/>
            <a:chOff x="-9741005" y="76962"/>
            <a:chExt cx="8918389" cy="7010413"/>
          </a:xfrm>
        </p:grpSpPr>
        <p:sp>
          <p:nvSpPr>
            <p:cNvPr id="19" name="Полилиния 5">
              <a:extLst>
                <a:ext uri="{FF2B5EF4-FFF2-40B4-BE49-F238E27FC236}">
                  <a16:creationId xmlns="" xmlns:a16="http://schemas.microsoft.com/office/drawing/2014/main" id="{F6F62C76-F2A2-4C4A-A2CF-7478D192F41F}"/>
                </a:ext>
              </a:extLst>
            </p:cNvPr>
            <p:cNvSpPr/>
            <p:nvPr/>
          </p:nvSpPr>
          <p:spPr bwMode="auto">
            <a:xfrm flipH="1">
              <a:off x="-9741005" y="76962"/>
              <a:ext cx="6166080" cy="70104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Полилиния 8">
              <a:extLst>
                <a:ext uri="{FF2B5EF4-FFF2-40B4-BE49-F238E27FC236}">
                  <a16:creationId xmlns="" xmlns:a16="http://schemas.microsoft.com/office/drawing/2014/main" id="{C2FEE6D6-C66B-46A2-9717-D94CD2EEC516}"/>
                </a:ext>
              </a:extLst>
            </p:cNvPr>
            <p:cNvSpPr/>
            <p:nvPr/>
          </p:nvSpPr>
          <p:spPr bwMode="auto">
            <a:xfrm flipH="1">
              <a:off x="-9147964" y="76962"/>
              <a:ext cx="5869560" cy="70104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Полилиния 11">
              <a:extLst>
                <a:ext uri="{FF2B5EF4-FFF2-40B4-BE49-F238E27FC236}">
                  <a16:creationId xmlns="" xmlns:a16="http://schemas.microsoft.com/office/drawing/2014/main" id="{50F8CA4D-DFF0-446B-B60D-6C59383E60CB}"/>
                </a:ext>
              </a:extLst>
            </p:cNvPr>
            <p:cNvSpPr/>
            <p:nvPr/>
          </p:nvSpPr>
          <p:spPr bwMode="auto">
            <a:xfrm flipH="1">
              <a:off x="-8869187" y="76962"/>
              <a:ext cx="5780859" cy="70104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Полилиния 14">
              <a:extLst>
                <a:ext uri="{FF2B5EF4-FFF2-40B4-BE49-F238E27FC236}">
                  <a16:creationId xmlns="" xmlns:a16="http://schemas.microsoft.com/office/drawing/2014/main" id="{FE92DF35-F9F7-40F5-989F-13D90C622383}"/>
                </a:ext>
              </a:extLst>
            </p:cNvPr>
            <p:cNvSpPr/>
            <p:nvPr/>
          </p:nvSpPr>
          <p:spPr bwMode="auto">
            <a:xfrm flipH="1">
              <a:off x="-8268545" y="76962"/>
              <a:ext cx="5180216" cy="70104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Полилиния 16">
              <a:extLst>
                <a:ext uri="{FF2B5EF4-FFF2-40B4-BE49-F238E27FC236}">
                  <a16:creationId xmlns="" xmlns:a16="http://schemas.microsoft.com/office/drawing/2014/main" id="{59DC02A7-D065-41E9-BB83-3E6B87C8FCDA}"/>
                </a:ext>
              </a:extLst>
            </p:cNvPr>
            <p:cNvSpPr/>
            <p:nvPr/>
          </p:nvSpPr>
          <p:spPr bwMode="auto">
            <a:xfrm flipH="1">
              <a:off x="-8065797" y="76962"/>
              <a:ext cx="5157408" cy="70104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2" name="Полилиния 18">
              <a:extLst>
                <a:ext uri="{FF2B5EF4-FFF2-40B4-BE49-F238E27FC236}">
                  <a16:creationId xmlns="" xmlns:a16="http://schemas.microsoft.com/office/drawing/2014/main" id="{B956E204-209F-4483-A2D7-FDD5857C793A}"/>
                </a:ext>
              </a:extLst>
            </p:cNvPr>
            <p:cNvSpPr/>
            <p:nvPr/>
          </p:nvSpPr>
          <p:spPr bwMode="auto">
            <a:xfrm flipH="1">
              <a:off x="-7723660" y="76962"/>
              <a:ext cx="5461530" cy="70104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4" name="Полилиния 20">
              <a:extLst>
                <a:ext uri="{FF2B5EF4-FFF2-40B4-BE49-F238E27FC236}">
                  <a16:creationId xmlns="" xmlns:a16="http://schemas.microsoft.com/office/drawing/2014/main" id="{63C141C1-7D94-41BC-9125-3049CE0F4262}"/>
                </a:ext>
              </a:extLst>
            </p:cNvPr>
            <p:cNvSpPr/>
            <p:nvPr/>
          </p:nvSpPr>
          <p:spPr bwMode="auto">
            <a:xfrm flipH="1">
              <a:off x="-6783414" y="76962"/>
              <a:ext cx="4338811" cy="70104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5" name="Полилиния 21">
              <a:extLst>
                <a:ext uri="{FF2B5EF4-FFF2-40B4-BE49-F238E27FC236}">
                  <a16:creationId xmlns="" xmlns:a16="http://schemas.microsoft.com/office/drawing/2014/main" id="{DF161C9E-F9BD-426C-AC90-44428E88D146}"/>
                </a:ext>
              </a:extLst>
            </p:cNvPr>
            <p:cNvSpPr/>
            <p:nvPr/>
          </p:nvSpPr>
          <p:spPr bwMode="auto">
            <a:xfrm flipH="1">
              <a:off x="-6608545" y="76962"/>
              <a:ext cx="4701225" cy="70104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6" name="Полилиния 22">
              <a:extLst>
                <a:ext uri="{FF2B5EF4-FFF2-40B4-BE49-F238E27FC236}">
                  <a16:creationId xmlns="" xmlns:a16="http://schemas.microsoft.com/office/drawing/2014/main" id="{5F6A9DD0-9049-4E35-AB52-2295FAD07BE0}"/>
                </a:ext>
              </a:extLst>
            </p:cNvPr>
            <p:cNvSpPr/>
            <p:nvPr userDrawn="1"/>
          </p:nvSpPr>
          <p:spPr bwMode="auto">
            <a:xfrm flipH="1">
              <a:off x="-4659626" y="76962"/>
              <a:ext cx="3837010" cy="70104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7" name="Полилиния 23">
              <a:extLst>
                <a:ext uri="{FF2B5EF4-FFF2-40B4-BE49-F238E27FC236}">
                  <a16:creationId xmlns="" xmlns:a16="http://schemas.microsoft.com/office/drawing/2014/main" id="{844EE558-A987-4D5F-9409-50DA793C924A}"/>
                </a:ext>
              </a:extLst>
            </p:cNvPr>
            <p:cNvSpPr/>
            <p:nvPr userDrawn="1"/>
          </p:nvSpPr>
          <p:spPr bwMode="auto">
            <a:xfrm flipH="1">
              <a:off x="-4340299" y="86719"/>
              <a:ext cx="2828337" cy="3276730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Полилиния 25">
              <a:extLst>
                <a:ext uri="{FF2B5EF4-FFF2-40B4-BE49-F238E27FC236}">
                  <a16:creationId xmlns="" xmlns:a16="http://schemas.microsoft.com/office/drawing/2014/main" id="{BA0CA8CE-37BE-4004-9F24-18C47C58A73A}"/>
                </a:ext>
              </a:extLst>
            </p:cNvPr>
            <p:cNvSpPr/>
            <p:nvPr userDrawn="1"/>
          </p:nvSpPr>
          <p:spPr bwMode="auto">
            <a:xfrm flipH="1">
              <a:off x="-4005764" y="76962"/>
              <a:ext cx="2493803" cy="2283141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11" name="Полилиния 5">
            <a:extLst>
              <a:ext uri="{FF2B5EF4-FFF2-40B4-BE49-F238E27FC236}">
                <a16:creationId xmlns="" xmlns:a16="http://schemas.microsoft.com/office/drawing/2014/main" id="{36060E0F-19CE-4CEB-BA56-3FDAE5648A59}"/>
              </a:ext>
            </a:extLst>
          </p:cNvPr>
          <p:cNvSpPr>
            <a:spLocks/>
          </p:cNvSpPr>
          <p:nvPr userDrawn="1"/>
        </p:nvSpPr>
        <p:spPr bwMode="auto">
          <a:xfrm>
            <a:off x="8733805" y="2029597"/>
            <a:ext cx="3372491" cy="2997562"/>
          </a:xfrm>
          <a:custGeom>
            <a:avLst/>
            <a:gdLst>
              <a:gd name="T0" fmla="*/ 11 w 2063"/>
              <a:gd name="T1" fmla="*/ 735 h 1401"/>
              <a:gd name="T2" fmla="*/ 0 w 2063"/>
              <a:gd name="T3" fmla="*/ 650 h 1401"/>
              <a:gd name="T4" fmla="*/ 3 w 2063"/>
              <a:gd name="T5" fmla="*/ 570 h 1401"/>
              <a:gd name="T6" fmla="*/ 19 w 2063"/>
              <a:gd name="T7" fmla="*/ 493 h 1401"/>
              <a:gd name="T8" fmla="*/ 59 w 2063"/>
              <a:gd name="T9" fmla="*/ 389 h 1401"/>
              <a:gd name="T10" fmla="*/ 147 w 2063"/>
              <a:gd name="T11" fmla="*/ 264 h 1401"/>
              <a:gd name="T12" fmla="*/ 264 w 2063"/>
              <a:gd name="T13" fmla="*/ 162 h 1401"/>
              <a:gd name="T14" fmla="*/ 408 w 2063"/>
              <a:gd name="T15" fmla="*/ 82 h 1401"/>
              <a:gd name="T16" fmla="*/ 574 w 2063"/>
              <a:gd name="T17" fmla="*/ 29 h 1401"/>
              <a:gd name="T18" fmla="*/ 750 w 2063"/>
              <a:gd name="T19" fmla="*/ 2 h 1401"/>
              <a:gd name="T20" fmla="*/ 937 w 2063"/>
              <a:gd name="T21" fmla="*/ 2 h 1401"/>
              <a:gd name="T22" fmla="*/ 1134 w 2063"/>
              <a:gd name="T23" fmla="*/ 29 h 1401"/>
              <a:gd name="T24" fmla="*/ 1334 w 2063"/>
              <a:gd name="T25" fmla="*/ 82 h 1401"/>
              <a:gd name="T26" fmla="*/ 1529 w 2063"/>
              <a:gd name="T27" fmla="*/ 160 h 1401"/>
              <a:gd name="T28" fmla="*/ 1708 w 2063"/>
              <a:gd name="T29" fmla="*/ 258 h 1401"/>
              <a:gd name="T30" fmla="*/ 1860 w 2063"/>
              <a:gd name="T31" fmla="*/ 384 h 1401"/>
              <a:gd name="T32" fmla="*/ 1951 w 2063"/>
              <a:gd name="T33" fmla="*/ 490 h 1401"/>
              <a:gd name="T34" fmla="*/ 1999 w 2063"/>
              <a:gd name="T35" fmla="*/ 567 h 1401"/>
              <a:gd name="T36" fmla="*/ 2033 w 2063"/>
              <a:gd name="T37" fmla="*/ 653 h 1401"/>
              <a:gd name="T38" fmla="*/ 2057 w 2063"/>
              <a:gd name="T39" fmla="*/ 741 h 1401"/>
              <a:gd name="T40" fmla="*/ 2060 w 2063"/>
              <a:gd name="T41" fmla="*/ 834 h 1401"/>
              <a:gd name="T42" fmla="*/ 2047 w 2063"/>
              <a:gd name="T43" fmla="*/ 919 h 1401"/>
              <a:gd name="T44" fmla="*/ 2017 w 2063"/>
              <a:gd name="T45" fmla="*/ 999 h 1401"/>
              <a:gd name="T46" fmla="*/ 1977 w 2063"/>
              <a:gd name="T47" fmla="*/ 1068 h 1401"/>
              <a:gd name="T48" fmla="*/ 1897 w 2063"/>
              <a:gd name="T49" fmla="*/ 1156 h 1401"/>
              <a:gd name="T50" fmla="*/ 1758 w 2063"/>
              <a:gd name="T51" fmla="*/ 1250 h 1401"/>
              <a:gd name="T52" fmla="*/ 1598 w 2063"/>
              <a:gd name="T53" fmla="*/ 1316 h 1401"/>
              <a:gd name="T54" fmla="*/ 1428 w 2063"/>
              <a:gd name="T55" fmla="*/ 1362 h 1401"/>
              <a:gd name="T56" fmla="*/ 1257 w 2063"/>
              <a:gd name="T57" fmla="*/ 1388 h 1401"/>
              <a:gd name="T58" fmla="*/ 1105 w 2063"/>
              <a:gd name="T59" fmla="*/ 1399 h 1401"/>
              <a:gd name="T60" fmla="*/ 971 w 2063"/>
              <a:gd name="T61" fmla="*/ 1399 h 1401"/>
              <a:gd name="T62" fmla="*/ 827 w 2063"/>
              <a:gd name="T63" fmla="*/ 1383 h 1401"/>
              <a:gd name="T64" fmla="*/ 675 w 2063"/>
              <a:gd name="T65" fmla="*/ 1351 h 1401"/>
              <a:gd name="T66" fmla="*/ 520 w 2063"/>
              <a:gd name="T67" fmla="*/ 1298 h 1401"/>
              <a:gd name="T68" fmla="*/ 374 w 2063"/>
              <a:gd name="T69" fmla="*/ 1226 h 1401"/>
              <a:gd name="T70" fmla="*/ 240 w 2063"/>
              <a:gd name="T71" fmla="*/ 1130 h 1401"/>
              <a:gd name="T72" fmla="*/ 128 w 2063"/>
              <a:gd name="T73" fmla="*/ 1010 h 1401"/>
              <a:gd name="T74" fmla="*/ 48 w 2063"/>
              <a:gd name="T75" fmla="*/ 863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63" h="1401">
                <a:moveTo>
                  <a:pt x="21" y="778"/>
                </a:moveTo>
                <a:lnTo>
                  <a:pt x="11" y="735"/>
                </a:lnTo>
                <a:lnTo>
                  <a:pt x="5" y="693"/>
                </a:lnTo>
                <a:lnTo>
                  <a:pt x="0" y="650"/>
                </a:lnTo>
                <a:lnTo>
                  <a:pt x="0" y="610"/>
                </a:lnTo>
                <a:lnTo>
                  <a:pt x="3" y="570"/>
                </a:lnTo>
                <a:lnTo>
                  <a:pt x="11" y="530"/>
                </a:lnTo>
                <a:lnTo>
                  <a:pt x="19" y="493"/>
                </a:lnTo>
                <a:lnTo>
                  <a:pt x="29" y="458"/>
                </a:lnTo>
                <a:lnTo>
                  <a:pt x="59" y="389"/>
                </a:lnTo>
                <a:lnTo>
                  <a:pt x="99" y="325"/>
                </a:lnTo>
                <a:lnTo>
                  <a:pt x="147" y="264"/>
                </a:lnTo>
                <a:lnTo>
                  <a:pt x="203" y="210"/>
                </a:lnTo>
                <a:lnTo>
                  <a:pt x="264" y="162"/>
                </a:lnTo>
                <a:lnTo>
                  <a:pt x="334" y="120"/>
                </a:lnTo>
                <a:lnTo>
                  <a:pt x="408" y="82"/>
                </a:lnTo>
                <a:lnTo>
                  <a:pt x="488" y="53"/>
                </a:lnTo>
                <a:lnTo>
                  <a:pt x="574" y="29"/>
                </a:lnTo>
                <a:lnTo>
                  <a:pt x="659" y="10"/>
                </a:lnTo>
                <a:lnTo>
                  <a:pt x="750" y="2"/>
                </a:lnTo>
                <a:lnTo>
                  <a:pt x="841" y="0"/>
                </a:lnTo>
                <a:lnTo>
                  <a:pt x="937" y="2"/>
                </a:lnTo>
                <a:lnTo>
                  <a:pt x="1033" y="13"/>
                </a:lnTo>
                <a:lnTo>
                  <a:pt x="1134" y="29"/>
                </a:lnTo>
                <a:lnTo>
                  <a:pt x="1233" y="53"/>
                </a:lnTo>
                <a:lnTo>
                  <a:pt x="1334" y="82"/>
                </a:lnTo>
                <a:lnTo>
                  <a:pt x="1433" y="117"/>
                </a:lnTo>
                <a:lnTo>
                  <a:pt x="1529" y="160"/>
                </a:lnTo>
                <a:lnTo>
                  <a:pt x="1622" y="205"/>
                </a:lnTo>
                <a:lnTo>
                  <a:pt x="1708" y="258"/>
                </a:lnTo>
                <a:lnTo>
                  <a:pt x="1788" y="317"/>
                </a:lnTo>
                <a:lnTo>
                  <a:pt x="1860" y="384"/>
                </a:lnTo>
                <a:lnTo>
                  <a:pt x="1924" y="453"/>
                </a:lnTo>
                <a:lnTo>
                  <a:pt x="1951" y="490"/>
                </a:lnTo>
                <a:lnTo>
                  <a:pt x="1977" y="527"/>
                </a:lnTo>
                <a:lnTo>
                  <a:pt x="1999" y="567"/>
                </a:lnTo>
                <a:lnTo>
                  <a:pt x="2017" y="610"/>
                </a:lnTo>
                <a:lnTo>
                  <a:pt x="2033" y="653"/>
                </a:lnTo>
                <a:lnTo>
                  <a:pt x="2047" y="695"/>
                </a:lnTo>
                <a:lnTo>
                  <a:pt x="2057" y="741"/>
                </a:lnTo>
                <a:lnTo>
                  <a:pt x="2063" y="786"/>
                </a:lnTo>
                <a:lnTo>
                  <a:pt x="2060" y="834"/>
                </a:lnTo>
                <a:lnTo>
                  <a:pt x="2055" y="879"/>
                </a:lnTo>
                <a:lnTo>
                  <a:pt x="2047" y="919"/>
                </a:lnTo>
                <a:lnTo>
                  <a:pt x="2033" y="962"/>
                </a:lnTo>
                <a:lnTo>
                  <a:pt x="2017" y="999"/>
                </a:lnTo>
                <a:lnTo>
                  <a:pt x="1999" y="1034"/>
                </a:lnTo>
                <a:lnTo>
                  <a:pt x="1977" y="1068"/>
                </a:lnTo>
                <a:lnTo>
                  <a:pt x="1953" y="1100"/>
                </a:lnTo>
                <a:lnTo>
                  <a:pt x="1897" y="1156"/>
                </a:lnTo>
                <a:lnTo>
                  <a:pt x="1830" y="1207"/>
                </a:lnTo>
                <a:lnTo>
                  <a:pt x="1758" y="1250"/>
                </a:lnTo>
                <a:lnTo>
                  <a:pt x="1681" y="1287"/>
                </a:lnTo>
                <a:lnTo>
                  <a:pt x="1598" y="1316"/>
                </a:lnTo>
                <a:lnTo>
                  <a:pt x="1513" y="1343"/>
                </a:lnTo>
                <a:lnTo>
                  <a:pt x="1428" y="1362"/>
                </a:lnTo>
                <a:lnTo>
                  <a:pt x="1342" y="1377"/>
                </a:lnTo>
                <a:lnTo>
                  <a:pt x="1257" y="1388"/>
                </a:lnTo>
                <a:lnTo>
                  <a:pt x="1179" y="1396"/>
                </a:lnTo>
                <a:lnTo>
                  <a:pt x="1105" y="1399"/>
                </a:lnTo>
                <a:lnTo>
                  <a:pt x="1035" y="1401"/>
                </a:lnTo>
                <a:lnTo>
                  <a:pt x="971" y="1399"/>
                </a:lnTo>
                <a:lnTo>
                  <a:pt x="899" y="1393"/>
                </a:lnTo>
                <a:lnTo>
                  <a:pt x="827" y="1383"/>
                </a:lnTo>
                <a:lnTo>
                  <a:pt x="750" y="1370"/>
                </a:lnTo>
                <a:lnTo>
                  <a:pt x="675" y="1351"/>
                </a:lnTo>
                <a:lnTo>
                  <a:pt x="598" y="1327"/>
                </a:lnTo>
                <a:lnTo>
                  <a:pt x="520" y="1298"/>
                </a:lnTo>
                <a:lnTo>
                  <a:pt x="446" y="1266"/>
                </a:lnTo>
                <a:lnTo>
                  <a:pt x="374" y="1226"/>
                </a:lnTo>
                <a:lnTo>
                  <a:pt x="304" y="1180"/>
                </a:lnTo>
                <a:lnTo>
                  <a:pt x="240" y="1130"/>
                </a:lnTo>
                <a:lnTo>
                  <a:pt x="181" y="1074"/>
                </a:lnTo>
                <a:lnTo>
                  <a:pt x="128" y="1010"/>
                </a:lnTo>
                <a:lnTo>
                  <a:pt x="85" y="940"/>
                </a:lnTo>
                <a:lnTo>
                  <a:pt x="48" y="863"/>
                </a:lnTo>
                <a:lnTo>
                  <a:pt x="21" y="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6" name="Равнобедренный треугольник 15">
            <a:extLst>
              <a:ext uri="{FF2B5EF4-FFF2-40B4-BE49-F238E27FC236}">
                <a16:creationId xmlns="" xmlns:a16="http://schemas.microsoft.com/office/drawing/2014/main" id="{E50B9CD5-BF82-4FA5-965C-3A2910331D2B}"/>
              </a:ext>
            </a:extLst>
          </p:cNvPr>
          <p:cNvSpPr/>
          <p:nvPr userDrawn="1"/>
        </p:nvSpPr>
        <p:spPr>
          <a:xfrm rot="10800000">
            <a:off x="9539001" y="4459774"/>
            <a:ext cx="1722593" cy="92602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 userDrawn="1">
            <p:ph type="title"/>
          </p:nvPr>
        </p:nvSpPr>
        <p:spPr>
          <a:xfrm>
            <a:off x="8951262" y="2349925"/>
            <a:ext cx="2937576" cy="2456442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6AEF0598-4986-4C3D-A0BD-127B9AD43830}"/>
              </a:ext>
            </a:extLst>
          </p:cNvPr>
          <p:cNvSpPr/>
          <p:nvPr userDrawn="1"/>
        </p:nvSpPr>
        <p:spPr>
          <a:xfrm>
            <a:off x="0" y="-677"/>
            <a:ext cx="8592786" cy="6858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F0AF813-CDB9-438D-B5A0-36EDD179D8E6}" type="datetime1">
              <a:rPr lang="ru-RU" noProof="0" smtClean="0"/>
              <a:t>07.07.2023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A4314920-E619-4EFC-ABED-C6607FFDCEFC}"/>
              </a:ext>
            </a:extLst>
          </p:cNvPr>
          <p:cNvCxnSpPr>
            <a:cxnSpLocks/>
          </p:cNvCxnSpPr>
          <p:nvPr userDrawn="1"/>
        </p:nvCxnSpPr>
        <p:spPr>
          <a:xfrm>
            <a:off x="8592786" y="-677"/>
            <a:ext cx="0" cy="6858677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олилиния 5">
            <a:extLst>
              <a:ext uri="{FF2B5EF4-FFF2-40B4-BE49-F238E27FC236}">
                <a16:creationId xmlns="" xmlns:a16="http://schemas.microsoft.com/office/drawing/2014/main" id="{1A7CEEF1-5681-4130-870F-528E3DBED1C2}"/>
              </a:ext>
            </a:extLst>
          </p:cNvPr>
          <p:cNvSpPr>
            <a:spLocks/>
          </p:cNvSpPr>
          <p:nvPr userDrawn="1"/>
        </p:nvSpPr>
        <p:spPr bwMode="auto">
          <a:xfrm>
            <a:off x="10582987" y="1893639"/>
            <a:ext cx="1060897" cy="708455"/>
          </a:xfrm>
          <a:custGeom>
            <a:avLst/>
            <a:gdLst>
              <a:gd name="T0" fmla="*/ 11 w 2063"/>
              <a:gd name="T1" fmla="*/ 735 h 1401"/>
              <a:gd name="T2" fmla="*/ 0 w 2063"/>
              <a:gd name="T3" fmla="*/ 650 h 1401"/>
              <a:gd name="T4" fmla="*/ 3 w 2063"/>
              <a:gd name="T5" fmla="*/ 570 h 1401"/>
              <a:gd name="T6" fmla="*/ 19 w 2063"/>
              <a:gd name="T7" fmla="*/ 493 h 1401"/>
              <a:gd name="T8" fmla="*/ 59 w 2063"/>
              <a:gd name="T9" fmla="*/ 389 h 1401"/>
              <a:gd name="T10" fmla="*/ 147 w 2063"/>
              <a:gd name="T11" fmla="*/ 264 h 1401"/>
              <a:gd name="T12" fmla="*/ 264 w 2063"/>
              <a:gd name="T13" fmla="*/ 162 h 1401"/>
              <a:gd name="T14" fmla="*/ 408 w 2063"/>
              <a:gd name="T15" fmla="*/ 82 h 1401"/>
              <a:gd name="T16" fmla="*/ 574 w 2063"/>
              <a:gd name="T17" fmla="*/ 29 h 1401"/>
              <a:gd name="T18" fmla="*/ 750 w 2063"/>
              <a:gd name="T19" fmla="*/ 2 h 1401"/>
              <a:gd name="T20" fmla="*/ 937 w 2063"/>
              <a:gd name="T21" fmla="*/ 2 h 1401"/>
              <a:gd name="T22" fmla="*/ 1134 w 2063"/>
              <a:gd name="T23" fmla="*/ 29 h 1401"/>
              <a:gd name="T24" fmla="*/ 1334 w 2063"/>
              <a:gd name="T25" fmla="*/ 82 h 1401"/>
              <a:gd name="T26" fmla="*/ 1529 w 2063"/>
              <a:gd name="T27" fmla="*/ 160 h 1401"/>
              <a:gd name="T28" fmla="*/ 1708 w 2063"/>
              <a:gd name="T29" fmla="*/ 258 h 1401"/>
              <a:gd name="T30" fmla="*/ 1860 w 2063"/>
              <a:gd name="T31" fmla="*/ 384 h 1401"/>
              <a:gd name="T32" fmla="*/ 1951 w 2063"/>
              <a:gd name="T33" fmla="*/ 490 h 1401"/>
              <a:gd name="T34" fmla="*/ 1999 w 2063"/>
              <a:gd name="T35" fmla="*/ 567 h 1401"/>
              <a:gd name="T36" fmla="*/ 2033 w 2063"/>
              <a:gd name="T37" fmla="*/ 653 h 1401"/>
              <a:gd name="T38" fmla="*/ 2057 w 2063"/>
              <a:gd name="T39" fmla="*/ 741 h 1401"/>
              <a:gd name="T40" fmla="*/ 2060 w 2063"/>
              <a:gd name="T41" fmla="*/ 834 h 1401"/>
              <a:gd name="T42" fmla="*/ 2047 w 2063"/>
              <a:gd name="T43" fmla="*/ 919 h 1401"/>
              <a:gd name="T44" fmla="*/ 2017 w 2063"/>
              <a:gd name="T45" fmla="*/ 999 h 1401"/>
              <a:gd name="T46" fmla="*/ 1977 w 2063"/>
              <a:gd name="T47" fmla="*/ 1068 h 1401"/>
              <a:gd name="T48" fmla="*/ 1897 w 2063"/>
              <a:gd name="T49" fmla="*/ 1156 h 1401"/>
              <a:gd name="T50" fmla="*/ 1758 w 2063"/>
              <a:gd name="T51" fmla="*/ 1250 h 1401"/>
              <a:gd name="T52" fmla="*/ 1598 w 2063"/>
              <a:gd name="T53" fmla="*/ 1316 h 1401"/>
              <a:gd name="T54" fmla="*/ 1428 w 2063"/>
              <a:gd name="T55" fmla="*/ 1362 h 1401"/>
              <a:gd name="T56" fmla="*/ 1257 w 2063"/>
              <a:gd name="T57" fmla="*/ 1388 h 1401"/>
              <a:gd name="T58" fmla="*/ 1105 w 2063"/>
              <a:gd name="T59" fmla="*/ 1399 h 1401"/>
              <a:gd name="T60" fmla="*/ 971 w 2063"/>
              <a:gd name="T61" fmla="*/ 1399 h 1401"/>
              <a:gd name="T62" fmla="*/ 827 w 2063"/>
              <a:gd name="T63" fmla="*/ 1383 h 1401"/>
              <a:gd name="T64" fmla="*/ 675 w 2063"/>
              <a:gd name="T65" fmla="*/ 1351 h 1401"/>
              <a:gd name="T66" fmla="*/ 520 w 2063"/>
              <a:gd name="T67" fmla="*/ 1298 h 1401"/>
              <a:gd name="T68" fmla="*/ 374 w 2063"/>
              <a:gd name="T69" fmla="*/ 1226 h 1401"/>
              <a:gd name="T70" fmla="*/ 240 w 2063"/>
              <a:gd name="T71" fmla="*/ 1130 h 1401"/>
              <a:gd name="T72" fmla="*/ 128 w 2063"/>
              <a:gd name="T73" fmla="*/ 1010 h 1401"/>
              <a:gd name="T74" fmla="*/ 48 w 2063"/>
              <a:gd name="T75" fmla="*/ 863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63" h="1401">
                <a:moveTo>
                  <a:pt x="21" y="778"/>
                </a:moveTo>
                <a:lnTo>
                  <a:pt x="11" y="735"/>
                </a:lnTo>
                <a:lnTo>
                  <a:pt x="5" y="693"/>
                </a:lnTo>
                <a:lnTo>
                  <a:pt x="0" y="650"/>
                </a:lnTo>
                <a:lnTo>
                  <a:pt x="0" y="610"/>
                </a:lnTo>
                <a:lnTo>
                  <a:pt x="3" y="570"/>
                </a:lnTo>
                <a:lnTo>
                  <a:pt x="11" y="530"/>
                </a:lnTo>
                <a:lnTo>
                  <a:pt x="19" y="493"/>
                </a:lnTo>
                <a:lnTo>
                  <a:pt x="29" y="458"/>
                </a:lnTo>
                <a:lnTo>
                  <a:pt x="59" y="389"/>
                </a:lnTo>
                <a:lnTo>
                  <a:pt x="99" y="325"/>
                </a:lnTo>
                <a:lnTo>
                  <a:pt x="147" y="264"/>
                </a:lnTo>
                <a:lnTo>
                  <a:pt x="203" y="210"/>
                </a:lnTo>
                <a:lnTo>
                  <a:pt x="264" y="162"/>
                </a:lnTo>
                <a:lnTo>
                  <a:pt x="334" y="120"/>
                </a:lnTo>
                <a:lnTo>
                  <a:pt x="408" y="82"/>
                </a:lnTo>
                <a:lnTo>
                  <a:pt x="488" y="53"/>
                </a:lnTo>
                <a:lnTo>
                  <a:pt x="574" y="29"/>
                </a:lnTo>
                <a:lnTo>
                  <a:pt x="659" y="10"/>
                </a:lnTo>
                <a:lnTo>
                  <a:pt x="750" y="2"/>
                </a:lnTo>
                <a:lnTo>
                  <a:pt x="841" y="0"/>
                </a:lnTo>
                <a:lnTo>
                  <a:pt x="937" y="2"/>
                </a:lnTo>
                <a:lnTo>
                  <a:pt x="1033" y="13"/>
                </a:lnTo>
                <a:lnTo>
                  <a:pt x="1134" y="29"/>
                </a:lnTo>
                <a:lnTo>
                  <a:pt x="1233" y="53"/>
                </a:lnTo>
                <a:lnTo>
                  <a:pt x="1334" y="82"/>
                </a:lnTo>
                <a:lnTo>
                  <a:pt x="1433" y="117"/>
                </a:lnTo>
                <a:lnTo>
                  <a:pt x="1529" y="160"/>
                </a:lnTo>
                <a:lnTo>
                  <a:pt x="1622" y="205"/>
                </a:lnTo>
                <a:lnTo>
                  <a:pt x="1708" y="258"/>
                </a:lnTo>
                <a:lnTo>
                  <a:pt x="1788" y="317"/>
                </a:lnTo>
                <a:lnTo>
                  <a:pt x="1860" y="384"/>
                </a:lnTo>
                <a:lnTo>
                  <a:pt x="1924" y="453"/>
                </a:lnTo>
                <a:lnTo>
                  <a:pt x="1951" y="490"/>
                </a:lnTo>
                <a:lnTo>
                  <a:pt x="1977" y="527"/>
                </a:lnTo>
                <a:lnTo>
                  <a:pt x="1999" y="567"/>
                </a:lnTo>
                <a:lnTo>
                  <a:pt x="2017" y="610"/>
                </a:lnTo>
                <a:lnTo>
                  <a:pt x="2033" y="653"/>
                </a:lnTo>
                <a:lnTo>
                  <a:pt x="2047" y="695"/>
                </a:lnTo>
                <a:lnTo>
                  <a:pt x="2057" y="741"/>
                </a:lnTo>
                <a:lnTo>
                  <a:pt x="2063" y="786"/>
                </a:lnTo>
                <a:lnTo>
                  <a:pt x="2060" y="834"/>
                </a:lnTo>
                <a:lnTo>
                  <a:pt x="2055" y="879"/>
                </a:lnTo>
                <a:lnTo>
                  <a:pt x="2047" y="919"/>
                </a:lnTo>
                <a:lnTo>
                  <a:pt x="2033" y="962"/>
                </a:lnTo>
                <a:lnTo>
                  <a:pt x="2017" y="999"/>
                </a:lnTo>
                <a:lnTo>
                  <a:pt x="1999" y="1034"/>
                </a:lnTo>
                <a:lnTo>
                  <a:pt x="1977" y="1068"/>
                </a:lnTo>
                <a:lnTo>
                  <a:pt x="1953" y="1100"/>
                </a:lnTo>
                <a:lnTo>
                  <a:pt x="1897" y="1156"/>
                </a:lnTo>
                <a:lnTo>
                  <a:pt x="1830" y="1207"/>
                </a:lnTo>
                <a:lnTo>
                  <a:pt x="1758" y="1250"/>
                </a:lnTo>
                <a:lnTo>
                  <a:pt x="1681" y="1287"/>
                </a:lnTo>
                <a:lnTo>
                  <a:pt x="1598" y="1316"/>
                </a:lnTo>
                <a:lnTo>
                  <a:pt x="1513" y="1343"/>
                </a:lnTo>
                <a:lnTo>
                  <a:pt x="1428" y="1362"/>
                </a:lnTo>
                <a:lnTo>
                  <a:pt x="1342" y="1377"/>
                </a:lnTo>
                <a:lnTo>
                  <a:pt x="1257" y="1388"/>
                </a:lnTo>
                <a:lnTo>
                  <a:pt x="1179" y="1396"/>
                </a:lnTo>
                <a:lnTo>
                  <a:pt x="1105" y="1399"/>
                </a:lnTo>
                <a:lnTo>
                  <a:pt x="1035" y="1401"/>
                </a:lnTo>
                <a:lnTo>
                  <a:pt x="971" y="1399"/>
                </a:lnTo>
                <a:lnTo>
                  <a:pt x="899" y="1393"/>
                </a:lnTo>
                <a:lnTo>
                  <a:pt x="827" y="1383"/>
                </a:lnTo>
                <a:lnTo>
                  <a:pt x="750" y="1370"/>
                </a:lnTo>
                <a:lnTo>
                  <a:pt x="675" y="1351"/>
                </a:lnTo>
                <a:lnTo>
                  <a:pt x="598" y="1327"/>
                </a:lnTo>
                <a:lnTo>
                  <a:pt x="520" y="1298"/>
                </a:lnTo>
                <a:lnTo>
                  <a:pt x="446" y="1266"/>
                </a:lnTo>
                <a:lnTo>
                  <a:pt x="374" y="1226"/>
                </a:lnTo>
                <a:lnTo>
                  <a:pt x="304" y="1180"/>
                </a:lnTo>
                <a:lnTo>
                  <a:pt x="240" y="1130"/>
                </a:lnTo>
                <a:lnTo>
                  <a:pt x="181" y="1074"/>
                </a:lnTo>
                <a:lnTo>
                  <a:pt x="128" y="1010"/>
                </a:lnTo>
                <a:lnTo>
                  <a:pt x="85" y="940"/>
                </a:lnTo>
                <a:lnTo>
                  <a:pt x="48" y="863"/>
                </a:lnTo>
                <a:lnTo>
                  <a:pt x="21" y="77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23" name="Объект 2">
            <a:extLst>
              <a:ext uri="{FF2B5EF4-FFF2-40B4-BE49-F238E27FC236}">
                <a16:creationId xmlns="" xmlns:a16="http://schemas.microsoft.com/office/drawing/2014/main" id="{FEE379EE-5441-4454-9D47-873DDEB94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811782"/>
            <a:ext cx="7493278" cy="4573682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24" name="Текст 3">
            <a:extLst>
              <a:ext uri="{FF2B5EF4-FFF2-40B4-BE49-F238E27FC236}">
                <a16:creationId xmlns="" xmlns:a16="http://schemas.microsoft.com/office/drawing/2014/main" id="{85A7519E-9093-47E3-8322-B4A5761E7D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2089" y="5385464"/>
            <a:ext cx="7493279" cy="483185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880210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 flipH="1">
            <a:off x="38100" y="0"/>
            <a:ext cx="12584114" cy="6853238"/>
            <a:chOff x="-417513" y="0"/>
            <a:chExt cx="12584114" cy="6853238"/>
          </a:xfrm>
        </p:grpSpPr>
        <p:sp>
          <p:nvSpPr>
            <p:cNvPr id="81" name="Полилиния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Полилиния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Полилиния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Полилиния 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Полилиния 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Полилиния 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Полилиния 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Полилиния 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Полилиния 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Полилиния 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Полилиния 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Полилиния 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Полилиния 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Полилиния 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Полилиния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Полилиния 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Полилиния 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Полилиния 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Полилиния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Полилиния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Полилиния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6" name="Номер слайда 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>
          <a:xfrm>
            <a:off x="800894" y="6227064"/>
            <a:ext cx="10588752" cy="320040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50977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C7784A8-B80A-48F0-B5C6-DD9395FBFCC4}" type="datetime1">
              <a:rPr lang="ru-RU" noProof="0" smtClean="0"/>
              <a:t>07.07.2023</a:t>
            </a:fld>
            <a:endParaRPr lang="ru-RU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Полилиния 5">
            <a:extLst>
              <a:ext uri="{FF2B5EF4-FFF2-40B4-BE49-F238E27FC236}">
                <a16:creationId xmlns="" xmlns:a16="http://schemas.microsoft.com/office/drawing/2014/main" id="{CACE694D-BAD8-4C0D-AFE9-67ABD7124C9E}"/>
              </a:ext>
            </a:extLst>
          </p:cNvPr>
          <p:cNvSpPr>
            <a:spLocks/>
          </p:cNvSpPr>
          <p:nvPr userDrawn="1"/>
        </p:nvSpPr>
        <p:spPr bwMode="auto">
          <a:xfrm>
            <a:off x="1194325" y="1536901"/>
            <a:ext cx="6831013" cy="4641850"/>
          </a:xfrm>
          <a:custGeom>
            <a:avLst/>
            <a:gdLst>
              <a:gd name="T0" fmla="*/ 22 w 4303"/>
              <a:gd name="T1" fmla="*/ 1534 h 2924"/>
              <a:gd name="T2" fmla="*/ 0 w 4303"/>
              <a:gd name="T3" fmla="*/ 1356 h 2924"/>
              <a:gd name="T4" fmla="*/ 6 w 4303"/>
              <a:gd name="T5" fmla="*/ 1189 h 2924"/>
              <a:gd name="T6" fmla="*/ 39 w 4303"/>
              <a:gd name="T7" fmla="*/ 1028 h 2924"/>
              <a:gd name="T8" fmla="*/ 122 w 4303"/>
              <a:gd name="T9" fmla="*/ 811 h 2924"/>
              <a:gd name="T10" fmla="*/ 306 w 4303"/>
              <a:gd name="T11" fmla="*/ 550 h 2924"/>
              <a:gd name="T12" fmla="*/ 551 w 4303"/>
              <a:gd name="T13" fmla="*/ 339 h 2924"/>
              <a:gd name="T14" fmla="*/ 852 w 4303"/>
              <a:gd name="T15" fmla="*/ 172 h 2924"/>
              <a:gd name="T16" fmla="*/ 1197 w 4303"/>
              <a:gd name="T17" fmla="*/ 61 h 2924"/>
              <a:gd name="T18" fmla="*/ 1564 w 4303"/>
              <a:gd name="T19" fmla="*/ 5 h 2924"/>
              <a:gd name="T20" fmla="*/ 1954 w 4303"/>
              <a:gd name="T21" fmla="*/ 5 h 2924"/>
              <a:gd name="T22" fmla="*/ 2366 w 4303"/>
              <a:gd name="T23" fmla="*/ 61 h 2924"/>
              <a:gd name="T24" fmla="*/ 2783 w 4303"/>
              <a:gd name="T25" fmla="*/ 172 h 2924"/>
              <a:gd name="T26" fmla="*/ 3190 w 4303"/>
              <a:gd name="T27" fmla="*/ 333 h 2924"/>
              <a:gd name="T28" fmla="*/ 3563 w 4303"/>
              <a:gd name="T29" fmla="*/ 539 h 2924"/>
              <a:gd name="T30" fmla="*/ 3880 w 4303"/>
              <a:gd name="T31" fmla="*/ 800 h 2924"/>
              <a:gd name="T32" fmla="*/ 4069 w 4303"/>
              <a:gd name="T33" fmla="*/ 1023 h 2924"/>
              <a:gd name="T34" fmla="*/ 4169 w 4303"/>
              <a:gd name="T35" fmla="*/ 1184 h 2924"/>
              <a:gd name="T36" fmla="*/ 4242 w 4303"/>
              <a:gd name="T37" fmla="*/ 1362 h 2924"/>
              <a:gd name="T38" fmla="*/ 4292 w 4303"/>
              <a:gd name="T39" fmla="*/ 1545 h 2924"/>
              <a:gd name="T40" fmla="*/ 4297 w 4303"/>
              <a:gd name="T41" fmla="*/ 1740 h 2924"/>
              <a:gd name="T42" fmla="*/ 4270 w 4303"/>
              <a:gd name="T43" fmla="*/ 1918 h 2924"/>
              <a:gd name="T44" fmla="*/ 4208 w 4303"/>
              <a:gd name="T45" fmla="*/ 2084 h 2924"/>
              <a:gd name="T46" fmla="*/ 4125 w 4303"/>
              <a:gd name="T47" fmla="*/ 2229 h 2924"/>
              <a:gd name="T48" fmla="*/ 3958 w 4303"/>
              <a:gd name="T49" fmla="*/ 2413 h 2924"/>
              <a:gd name="T50" fmla="*/ 3668 w 4303"/>
              <a:gd name="T51" fmla="*/ 2607 h 2924"/>
              <a:gd name="T52" fmla="*/ 3334 w 4303"/>
              <a:gd name="T53" fmla="*/ 2746 h 2924"/>
              <a:gd name="T54" fmla="*/ 2978 w 4303"/>
              <a:gd name="T55" fmla="*/ 2841 h 2924"/>
              <a:gd name="T56" fmla="*/ 2622 w 4303"/>
              <a:gd name="T57" fmla="*/ 2896 h 2924"/>
              <a:gd name="T58" fmla="*/ 2305 w 4303"/>
              <a:gd name="T59" fmla="*/ 2918 h 2924"/>
              <a:gd name="T60" fmla="*/ 2026 w 4303"/>
              <a:gd name="T61" fmla="*/ 2918 h 2924"/>
              <a:gd name="T62" fmla="*/ 1726 w 4303"/>
              <a:gd name="T63" fmla="*/ 2885 h 2924"/>
              <a:gd name="T64" fmla="*/ 1408 w 4303"/>
              <a:gd name="T65" fmla="*/ 2818 h 2924"/>
              <a:gd name="T66" fmla="*/ 1085 w 4303"/>
              <a:gd name="T67" fmla="*/ 2707 h 2924"/>
              <a:gd name="T68" fmla="*/ 779 w 4303"/>
              <a:gd name="T69" fmla="*/ 2557 h 2924"/>
              <a:gd name="T70" fmla="*/ 501 w 4303"/>
              <a:gd name="T71" fmla="*/ 2357 h 2924"/>
              <a:gd name="T72" fmla="*/ 267 w 4303"/>
              <a:gd name="T73" fmla="*/ 2107 h 2924"/>
              <a:gd name="T74" fmla="*/ 100 w 4303"/>
              <a:gd name="T75" fmla="*/ 1801 h 2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03" h="2924">
                <a:moveTo>
                  <a:pt x="45" y="1623"/>
                </a:moveTo>
                <a:lnTo>
                  <a:pt x="22" y="1534"/>
                </a:lnTo>
                <a:lnTo>
                  <a:pt x="11" y="1445"/>
                </a:lnTo>
                <a:lnTo>
                  <a:pt x="0" y="1356"/>
                </a:lnTo>
                <a:lnTo>
                  <a:pt x="0" y="1273"/>
                </a:lnTo>
                <a:lnTo>
                  <a:pt x="6" y="1189"/>
                </a:lnTo>
                <a:lnTo>
                  <a:pt x="22" y="1106"/>
                </a:lnTo>
                <a:lnTo>
                  <a:pt x="39" y="1028"/>
                </a:lnTo>
                <a:lnTo>
                  <a:pt x="61" y="956"/>
                </a:lnTo>
                <a:lnTo>
                  <a:pt x="122" y="811"/>
                </a:lnTo>
                <a:lnTo>
                  <a:pt x="206" y="678"/>
                </a:lnTo>
                <a:lnTo>
                  <a:pt x="306" y="550"/>
                </a:lnTo>
                <a:lnTo>
                  <a:pt x="423" y="439"/>
                </a:lnTo>
                <a:lnTo>
                  <a:pt x="551" y="339"/>
                </a:lnTo>
                <a:lnTo>
                  <a:pt x="696" y="250"/>
                </a:lnTo>
                <a:lnTo>
                  <a:pt x="852" y="172"/>
                </a:lnTo>
                <a:lnTo>
                  <a:pt x="1019" y="111"/>
                </a:lnTo>
                <a:lnTo>
                  <a:pt x="1197" y="61"/>
                </a:lnTo>
                <a:lnTo>
                  <a:pt x="1375" y="22"/>
                </a:lnTo>
                <a:lnTo>
                  <a:pt x="1564" y="5"/>
                </a:lnTo>
                <a:lnTo>
                  <a:pt x="1753" y="0"/>
                </a:lnTo>
                <a:lnTo>
                  <a:pt x="1954" y="5"/>
                </a:lnTo>
                <a:lnTo>
                  <a:pt x="2154" y="27"/>
                </a:lnTo>
                <a:lnTo>
                  <a:pt x="2366" y="61"/>
                </a:lnTo>
                <a:lnTo>
                  <a:pt x="2572" y="111"/>
                </a:lnTo>
                <a:lnTo>
                  <a:pt x="2783" y="172"/>
                </a:lnTo>
                <a:lnTo>
                  <a:pt x="2989" y="244"/>
                </a:lnTo>
                <a:lnTo>
                  <a:pt x="3190" y="333"/>
                </a:lnTo>
                <a:lnTo>
                  <a:pt x="3385" y="428"/>
                </a:lnTo>
                <a:lnTo>
                  <a:pt x="3563" y="539"/>
                </a:lnTo>
                <a:lnTo>
                  <a:pt x="3730" y="661"/>
                </a:lnTo>
                <a:lnTo>
                  <a:pt x="3880" y="800"/>
                </a:lnTo>
                <a:lnTo>
                  <a:pt x="4014" y="945"/>
                </a:lnTo>
                <a:lnTo>
                  <a:pt x="4069" y="1023"/>
                </a:lnTo>
                <a:lnTo>
                  <a:pt x="4125" y="1100"/>
                </a:lnTo>
                <a:lnTo>
                  <a:pt x="4169" y="1184"/>
                </a:lnTo>
                <a:lnTo>
                  <a:pt x="4208" y="1273"/>
                </a:lnTo>
                <a:lnTo>
                  <a:pt x="4242" y="1362"/>
                </a:lnTo>
                <a:lnTo>
                  <a:pt x="4270" y="1451"/>
                </a:lnTo>
                <a:lnTo>
                  <a:pt x="4292" y="1545"/>
                </a:lnTo>
                <a:lnTo>
                  <a:pt x="4303" y="1640"/>
                </a:lnTo>
                <a:lnTo>
                  <a:pt x="4297" y="1740"/>
                </a:lnTo>
                <a:lnTo>
                  <a:pt x="4286" y="1834"/>
                </a:lnTo>
                <a:lnTo>
                  <a:pt x="4270" y="1918"/>
                </a:lnTo>
                <a:lnTo>
                  <a:pt x="4242" y="2007"/>
                </a:lnTo>
                <a:lnTo>
                  <a:pt x="4208" y="2084"/>
                </a:lnTo>
                <a:lnTo>
                  <a:pt x="4169" y="2157"/>
                </a:lnTo>
                <a:lnTo>
                  <a:pt x="4125" y="2229"/>
                </a:lnTo>
                <a:lnTo>
                  <a:pt x="4075" y="2296"/>
                </a:lnTo>
                <a:lnTo>
                  <a:pt x="3958" y="2413"/>
                </a:lnTo>
                <a:lnTo>
                  <a:pt x="3819" y="2518"/>
                </a:lnTo>
                <a:lnTo>
                  <a:pt x="3668" y="2607"/>
                </a:lnTo>
                <a:lnTo>
                  <a:pt x="3507" y="2685"/>
                </a:lnTo>
                <a:lnTo>
                  <a:pt x="3334" y="2746"/>
                </a:lnTo>
                <a:lnTo>
                  <a:pt x="3156" y="2802"/>
                </a:lnTo>
                <a:lnTo>
                  <a:pt x="2978" y="2841"/>
                </a:lnTo>
                <a:lnTo>
                  <a:pt x="2800" y="2874"/>
                </a:lnTo>
                <a:lnTo>
                  <a:pt x="2622" y="2896"/>
                </a:lnTo>
                <a:lnTo>
                  <a:pt x="2460" y="2913"/>
                </a:lnTo>
                <a:lnTo>
                  <a:pt x="2305" y="2918"/>
                </a:lnTo>
                <a:lnTo>
                  <a:pt x="2160" y="2924"/>
                </a:lnTo>
                <a:lnTo>
                  <a:pt x="2026" y="2918"/>
                </a:lnTo>
                <a:lnTo>
                  <a:pt x="1876" y="2907"/>
                </a:lnTo>
                <a:lnTo>
                  <a:pt x="1726" y="2885"/>
                </a:lnTo>
                <a:lnTo>
                  <a:pt x="1564" y="2857"/>
                </a:lnTo>
                <a:lnTo>
                  <a:pt x="1408" y="2818"/>
                </a:lnTo>
                <a:lnTo>
                  <a:pt x="1247" y="2768"/>
                </a:lnTo>
                <a:lnTo>
                  <a:pt x="1085" y="2707"/>
                </a:lnTo>
                <a:lnTo>
                  <a:pt x="930" y="2640"/>
                </a:lnTo>
                <a:lnTo>
                  <a:pt x="779" y="2557"/>
                </a:lnTo>
                <a:lnTo>
                  <a:pt x="635" y="2463"/>
                </a:lnTo>
                <a:lnTo>
                  <a:pt x="501" y="2357"/>
                </a:lnTo>
                <a:lnTo>
                  <a:pt x="379" y="2240"/>
                </a:lnTo>
                <a:lnTo>
                  <a:pt x="267" y="2107"/>
                </a:lnTo>
                <a:lnTo>
                  <a:pt x="178" y="1962"/>
                </a:lnTo>
                <a:lnTo>
                  <a:pt x="100" y="1801"/>
                </a:lnTo>
                <a:lnTo>
                  <a:pt x="45" y="162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9" name="Автофигура 3">
            <a:extLst>
              <a:ext uri="{FF2B5EF4-FFF2-40B4-BE49-F238E27FC236}">
                <a16:creationId xmlns="" xmlns:a16="http://schemas.microsoft.com/office/drawing/2014/main" id="{02FDAB33-915E-4BD4-A13F-8FD4F0F1565D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4976748" y="3964146"/>
            <a:ext cx="6831013" cy="46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0" name="Полилиния: фигура 36">
            <a:extLst>
              <a:ext uri="{FF2B5EF4-FFF2-40B4-BE49-F238E27FC236}">
                <a16:creationId xmlns="" xmlns:a16="http://schemas.microsoft.com/office/drawing/2014/main" id="{D19DC10D-AC77-4943-9096-2598F5878C12}"/>
              </a:ext>
            </a:extLst>
          </p:cNvPr>
          <p:cNvSpPr/>
          <p:nvPr userDrawn="1"/>
        </p:nvSpPr>
        <p:spPr>
          <a:xfrm>
            <a:off x="527465" y="-6705"/>
            <a:ext cx="11168286" cy="6847184"/>
          </a:xfrm>
          <a:custGeom>
            <a:avLst/>
            <a:gdLst>
              <a:gd name="connsiteX0" fmla="*/ 3449748 w 11168286"/>
              <a:gd name="connsiteY0" fmla="*/ 1543606 h 6847184"/>
              <a:gd name="connsiteX1" fmla="*/ 3149710 w 11168286"/>
              <a:gd name="connsiteY1" fmla="*/ 1551544 h 6847184"/>
              <a:gd name="connsiteX2" fmla="*/ 2849673 w 11168286"/>
              <a:gd name="connsiteY2" fmla="*/ 1578531 h 6847184"/>
              <a:gd name="connsiteX3" fmla="*/ 2567097 w 11168286"/>
              <a:gd name="connsiteY3" fmla="*/ 1640444 h 6847184"/>
              <a:gd name="connsiteX4" fmla="*/ 2284523 w 11168286"/>
              <a:gd name="connsiteY4" fmla="*/ 1719819 h 6847184"/>
              <a:gd name="connsiteX5" fmla="*/ 2019410 w 11168286"/>
              <a:gd name="connsiteY5" fmla="*/ 1816656 h 6847184"/>
              <a:gd name="connsiteX6" fmla="*/ 1771760 w 11168286"/>
              <a:gd name="connsiteY6" fmla="*/ 1940481 h 6847184"/>
              <a:gd name="connsiteX7" fmla="*/ 1541573 w 11168286"/>
              <a:gd name="connsiteY7" fmla="*/ 2081769 h 6847184"/>
              <a:gd name="connsiteX8" fmla="*/ 1338373 w 11168286"/>
              <a:gd name="connsiteY8" fmla="*/ 2240519 h 6847184"/>
              <a:gd name="connsiteX9" fmla="*/ 1152635 w 11168286"/>
              <a:gd name="connsiteY9" fmla="*/ 2416731 h 6847184"/>
              <a:gd name="connsiteX10" fmla="*/ 993885 w 11168286"/>
              <a:gd name="connsiteY10" fmla="*/ 2619931 h 6847184"/>
              <a:gd name="connsiteX11" fmla="*/ 860535 w 11168286"/>
              <a:gd name="connsiteY11" fmla="*/ 2831069 h 6847184"/>
              <a:gd name="connsiteX12" fmla="*/ 763698 w 11168286"/>
              <a:gd name="connsiteY12" fmla="*/ 3061256 h 6847184"/>
              <a:gd name="connsiteX13" fmla="*/ 728773 w 11168286"/>
              <a:gd name="connsiteY13" fmla="*/ 3175556 h 6847184"/>
              <a:gd name="connsiteX14" fmla="*/ 701785 w 11168286"/>
              <a:gd name="connsiteY14" fmla="*/ 3299381 h 6847184"/>
              <a:gd name="connsiteX15" fmla="*/ 676385 w 11168286"/>
              <a:gd name="connsiteY15" fmla="*/ 3431144 h 6847184"/>
              <a:gd name="connsiteX16" fmla="*/ 666860 w 11168286"/>
              <a:gd name="connsiteY16" fmla="*/ 3564494 h 6847184"/>
              <a:gd name="connsiteX17" fmla="*/ 666860 w 11168286"/>
              <a:gd name="connsiteY17" fmla="*/ 3696256 h 6847184"/>
              <a:gd name="connsiteX18" fmla="*/ 684323 w 11168286"/>
              <a:gd name="connsiteY18" fmla="*/ 3837544 h 6847184"/>
              <a:gd name="connsiteX19" fmla="*/ 701785 w 11168286"/>
              <a:gd name="connsiteY19" fmla="*/ 3978831 h 6847184"/>
              <a:gd name="connsiteX20" fmla="*/ 738298 w 11168286"/>
              <a:gd name="connsiteY20" fmla="*/ 4120119 h 6847184"/>
              <a:gd name="connsiteX21" fmla="*/ 825610 w 11168286"/>
              <a:gd name="connsiteY21" fmla="*/ 4402694 h 6847184"/>
              <a:gd name="connsiteX22" fmla="*/ 949435 w 11168286"/>
              <a:gd name="connsiteY22" fmla="*/ 4658281 h 6847184"/>
              <a:gd name="connsiteX23" fmla="*/ 1090723 w 11168286"/>
              <a:gd name="connsiteY23" fmla="*/ 4888469 h 6847184"/>
              <a:gd name="connsiteX24" fmla="*/ 1268523 w 11168286"/>
              <a:gd name="connsiteY24" fmla="*/ 5099606 h 6847184"/>
              <a:gd name="connsiteX25" fmla="*/ 1462198 w 11168286"/>
              <a:gd name="connsiteY25" fmla="*/ 5285344 h 6847184"/>
              <a:gd name="connsiteX26" fmla="*/ 1674923 w 11168286"/>
              <a:gd name="connsiteY26" fmla="*/ 5453619 h 6847184"/>
              <a:gd name="connsiteX27" fmla="*/ 1903522 w 11168286"/>
              <a:gd name="connsiteY27" fmla="*/ 5602844 h 6847184"/>
              <a:gd name="connsiteX28" fmla="*/ 2143235 w 11168286"/>
              <a:gd name="connsiteY28" fmla="*/ 5734606 h 6847184"/>
              <a:gd name="connsiteX29" fmla="*/ 2389298 w 11168286"/>
              <a:gd name="connsiteY29" fmla="*/ 5840969 h 6847184"/>
              <a:gd name="connsiteX30" fmla="*/ 2646473 w 11168286"/>
              <a:gd name="connsiteY30" fmla="*/ 5937806 h 6847184"/>
              <a:gd name="connsiteX31" fmla="*/ 2902060 w 11168286"/>
              <a:gd name="connsiteY31" fmla="*/ 6017181 h 6847184"/>
              <a:gd name="connsiteX32" fmla="*/ 3149710 w 11168286"/>
              <a:gd name="connsiteY32" fmla="*/ 6079094 h 6847184"/>
              <a:gd name="connsiteX33" fmla="*/ 3406885 w 11168286"/>
              <a:gd name="connsiteY33" fmla="*/ 6123544 h 6847184"/>
              <a:gd name="connsiteX34" fmla="*/ 3645010 w 11168286"/>
              <a:gd name="connsiteY34" fmla="*/ 6158469 h 6847184"/>
              <a:gd name="connsiteX35" fmla="*/ 3883135 w 11168286"/>
              <a:gd name="connsiteY35" fmla="*/ 6175931 h 6847184"/>
              <a:gd name="connsiteX36" fmla="*/ 4095861 w 11168286"/>
              <a:gd name="connsiteY36" fmla="*/ 6185456 h 6847184"/>
              <a:gd name="connsiteX37" fmla="*/ 4326048 w 11168286"/>
              <a:gd name="connsiteY37" fmla="*/ 6175931 h 6847184"/>
              <a:gd name="connsiteX38" fmla="*/ 4572111 w 11168286"/>
              <a:gd name="connsiteY38" fmla="*/ 6167994 h 6847184"/>
              <a:gd name="connsiteX39" fmla="*/ 4829285 w 11168286"/>
              <a:gd name="connsiteY39" fmla="*/ 6141006 h 6847184"/>
              <a:gd name="connsiteX40" fmla="*/ 5111860 w 11168286"/>
              <a:gd name="connsiteY40" fmla="*/ 6106081 h 6847184"/>
              <a:gd name="connsiteX41" fmla="*/ 5394435 w 11168286"/>
              <a:gd name="connsiteY41" fmla="*/ 6053694 h 6847184"/>
              <a:gd name="connsiteX42" fmla="*/ 5677010 w 11168286"/>
              <a:gd name="connsiteY42" fmla="*/ 5991781 h 6847184"/>
              <a:gd name="connsiteX43" fmla="*/ 5959585 w 11168286"/>
              <a:gd name="connsiteY43" fmla="*/ 5902881 h 6847184"/>
              <a:gd name="connsiteX44" fmla="*/ 6234223 w 11168286"/>
              <a:gd name="connsiteY44" fmla="*/ 5806044 h 6847184"/>
              <a:gd name="connsiteX45" fmla="*/ 6489810 w 11168286"/>
              <a:gd name="connsiteY45" fmla="*/ 5682219 h 6847184"/>
              <a:gd name="connsiteX46" fmla="*/ 6729523 w 11168286"/>
              <a:gd name="connsiteY46" fmla="*/ 5540931 h 6847184"/>
              <a:gd name="connsiteX47" fmla="*/ 6950185 w 11168286"/>
              <a:gd name="connsiteY47" fmla="*/ 5374244 h 6847184"/>
              <a:gd name="connsiteX48" fmla="*/ 7135923 w 11168286"/>
              <a:gd name="connsiteY48" fmla="*/ 5188506 h 6847184"/>
              <a:gd name="connsiteX49" fmla="*/ 7215298 w 11168286"/>
              <a:gd name="connsiteY49" fmla="*/ 5082144 h 6847184"/>
              <a:gd name="connsiteX50" fmla="*/ 7285148 w 11168286"/>
              <a:gd name="connsiteY50" fmla="*/ 4967844 h 6847184"/>
              <a:gd name="connsiteX51" fmla="*/ 7347060 w 11168286"/>
              <a:gd name="connsiteY51" fmla="*/ 4851956 h 6847184"/>
              <a:gd name="connsiteX52" fmla="*/ 7401035 w 11168286"/>
              <a:gd name="connsiteY52" fmla="*/ 4729719 h 6847184"/>
              <a:gd name="connsiteX53" fmla="*/ 7445485 w 11168286"/>
              <a:gd name="connsiteY53" fmla="*/ 4588431 h 6847184"/>
              <a:gd name="connsiteX54" fmla="*/ 7470885 w 11168286"/>
              <a:gd name="connsiteY54" fmla="*/ 4455081 h 6847184"/>
              <a:gd name="connsiteX55" fmla="*/ 7488348 w 11168286"/>
              <a:gd name="connsiteY55" fmla="*/ 4305856 h 6847184"/>
              <a:gd name="connsiteX56" fmla="*/ 7497873 w 11168286"/>
              <a:gd name="connsiteY56" fmla="*/ 4147106 h 6847184"/>
              <a:gd name="connsiteX57" fmla="*/ 7480410 w 11168286"/>
              <a:gd name="connsiteY57" fmla="*/ 3996294 h 6847184"/>
              <a:gd name="connsiteX58" fmla="*/ 7445485 w 11168286"/>
              <a:gd name="connsiteY58" fmla="*/ 3847069 h 6847184"/>
              <a:gd name="connsiteX59" fmla="*/ 7401035 w 11168286"/>
              <a:gd name="connsiteY59" fmla="*/ 3705781 h 6847184"/>
              <a:gd name="connsiteX60" fmla="*/ 7347060 w 11168286"/>
              <a:gd name="connsiteY60" fmla="*/ 3564494 h 6847184"/>
              <a:gd name="connsiteX61" fmla="*/ 7285148 w 11168286"/>
              <a:gd name="connsiteY61" fmla="*/ 3423206 h 6847184"/>
              <a:gd name="connsiteX62" fmla="*/ 7215298 w 11168286"/>
              <a:gd name="connsiteY62" fmla="*/ 3289856 h 6847184"/>
              <a:gd name="connsiteX63" fmla="*/ 7126398 w 11168286"/>
              <a:gd name="connsiteY63" fmla="*/ 3167619 h 6847184"/>
              <a:gd name="connsiteX64" fmla="*/ 7039085 w 11168286"/>
              <a:gd name="connsiteY64" fmla="*/ 3043794 h 6847184"/>
              <a:gd name="connsiteX65" fmla="*/ 6826360 w 11168286"/>
              <a:gd name="connsiteY65" fmla="*/ 2813606 h 6847184"/>
              <a:gd name="connsiteX66" fmla="*/ 6588235 w 11168286"/>
              <a:gd name="connsiteY66" fmla="*/ 2592944 h 6847184"/>
              <a:gd name="connsiteX67" fmla="*/ 6323123 w 11168286"/>
              <a:gd name="connsiteY67" fmla="*/ 2399269 h 6847184"/>
              <a:gd name="connsiteX68" fmla="*/ 6040548 w 11168286"/>
              <a:gd name="connsiteY68" fmla="*/ 2223056 h 6847184"/>
              <a:gd name="connsiteX69" fmla="*/ 5730985 w 11168286"/>
              <a:gd name="connsiteY69" fmla="*/ 2072244 h 6847184"/>
              <a:gd name="connsiteX70" fmla="*/ 5411899 w 11168286"/>
              <a:gd name="connsiteY70" fmla="*/ 1930956 h 6847184"/>
              <a:gd name="connsiteX71" fmla="*/ 5084873 w 11168286"/>
              <a:gd name="connsiteY71" fmla="*/ 1816656 h 6847184"/>
              <a:gd name="connsiteX72" fmla="*/ 4749910 w 11168286"/>
              <a:gd name="connsiteY72" fmla="*/ 1719819 h 6847184"/>
              <a:gd name="connsiteX73" fmla="*/ 4422885 w 11168286"/>
              <a:gd name="connsiteY73" fmla="*/ 1640444 h 6847184"/>
              <a:gd name="connsiteX74" fmla="*/ 4086335 w 11168286"/>
              <a:gd name="connsiteY74" fmla="*/ 1586469 h 6847184"/>
              <a:gd name="connsiteX75" fmla="*/ 3768835 w 11168286"/>
              <a:gd name="connsiteY75" fmla="*/ 1551544 h 6847184"/>
              <a:gd name="connsiteX76" fmla="*/ 3384196 w 11168286"/>
              <a:gd name="connsiteY76" fmla="*/ 0 h 6847184"/>
              <a:gd name="connsiteX77" fmla="*/ 9353938 w 11168286"/>
              <a:gd name="connsiteY77" fmla="*/ 0 h 6847184"/>
              <a:gd name="connsiteX78" fmla="*/ 9361842 w 11168286"/>
              <a:gd name="connsiteY78" fmla="*/ 3952 h 6847184"/>
              <a:gd name="connsiteX79" fmla="*/ 9738185 w 11168286"/>
              <a:gd name="connsiteY79" fmla="*/ 234949 h 6847184"/>
              <a:gd name="connsiteX80" fmla="*/ 10070404 w 11168286"/>
              <a:gd name="connsiteY80" fmla="*/ 494495 h 6847184"/>
              <a:gd name="connsiteX81" fmla="*/ 10374074 w 11168286"/>
              <a:gd name="connsiteY81" fmla="*/ 782592 h 6847184"/>
              <a:gd name="connsiteX82" fmla="*/ 10633620 w 11168286"/>
              <a:gd name="connsiteY82" fmla="*/ 1114811 h 6847184"/>
              <a:gd name="connsiteX83" fmla="*/ 10851639 w 11168286"/>
              <a:gd name="connsiteY83" fmla="*/ 1460008 h 6847184"/>
              <a:gd name="connsiteX84" fmla="*/ 11009963 w 11168286"/>
              <a:gd name="connsiteY84" fmla="*/ 1836350 h 6847184"/>
              <a:gd name="connsiteX85" fmla="*/ 11067063 w 11168286"/>
              <a:gd name="connsiteY85" fmla="*/ 2023224 h 6847184"/>
              <a:gd name="connsiteX86" fmla="*/ 11111186 w 11168286"/>
              <a:gd name="connsiteY86" fmla="*/ 2225670 h 6847184"/>
              <a:gd name="connsiteX87" fmla="*/ 11152713 w 11168286"/>
              <a:gd name="connsiteY87" fmla="*/ 2441094 h 6847184"/>
              <a:gd name="connsiteX88" fmla="*/ 11168286 w 11168286"/>
              <a:gd name="connsiteY88" fmla="*/ 2659113 h 6847184"/>
              <a:gd name="connsiteX89" fmla="*/ 11168286 w 11168286"/>
              <a:gd name="connsiteY89" fmla="*/ 2874537 h 6847184"/>
              <a:gd name="connsiteX90" fmla="*/ 11139736 w 11168286"/>
              <a:gd name="connsiteY90" fmla="*/ 3105533 h 6847184"/>
              <a:gd name="connsiteX91" fmla="*/ 11111186 w 11168286"/>
              <a:gd name="connsiteY91" fmla="*/ 3336529 h 6847184"/>
              <a:gd name="connsiteX92" fmla="*/ 11051490 w 11168286"/>
              <a:gd name="connsiteY92" fmla="*/ 3567526 h 6847184"/>
              <a:gd name="connsiteX93" fmla="*/ 10908739 w 11168286"/>
              <a:gd name="connsiteY93" fmla="*/ 4029518 h 6847184"/>
              <a:gd name="connsiteX94" fmla="*/ 10706293 w 11168286"/>
              <a:gd name="connsiteY94" fmla="*/ 4447388 h 6847184"/>
              <a:gd name="connsiteX95" fmla="*/ 10475297 w 11168286"/>
              <a:gd name="connsiteY95" fmla="*/ 4823731 h 6847184"/>
              <a:gd name="connsiteX96" fmla="*/ 10184605 w 11168286"/>
              <a:gd name="connsiteY96" fmla="*/ 5168927 h 6847184"/>
              <a:gd name="connsiteX97" fmla="*/ 9867958 w 11168286"/>
              <a:gd name="connsiteY97" fmla="*/ 5472597 h 6847184"/>
              <a:gd name="connsiteX98" fmla="*/ 9520166 w 11168286"/>
              <a:gd name="connsiteY98" fmla="*/ 5747716 h 6847184"/>
              <a:gd name="connsiteX99" fmla="*/ 9146419 w 11168286"/>
              <a:gd name="connsiteY99" fmla="*/ 5991690 h 6847184"/>
              <a:gd name="connsiteX100" fmla="*/ 8754503 w 11168286"/>
              <a:gd name="connsiteY100" fmla="*/ 6207113 h 6847184"/>
              <a:gd name="connsiteX101" fmla="*/ 8352207 w 11168286"/>
              <a:gd name="connsiteY101" fmla="*/ 6381009 h 6847184"/>
              <a:gd name="connsiteX102" fmla="*/ 7931741 w 11168286"/>
              <a:gd name="connsiteY102" fmla="*/ 6539333 h 6847184"/>
              <a:gd name="connsiteX103" fmla="*/ 7513871 w 11168286"/>
              <a:gd name="connsiteY103" fmla="*/ 6669106 h 6847184"/>
              <a:gd name="connsiteX104" fmla="*/ 7108979 w 11168286"/>
              <a:gd name="connsiteY104" fmla="*/ 6770329 h 6847184"/>
              <a:gd name="connsiteX105" fmla="*/ 6688513 w 11168286"/>
              <a:gd name="connsiteY105" fmla="*/ 6843002 h 6847184"/>
              <a:gd name="connsiteX106" fmla="*/ 6660000 w 11168286"/>
              <a:gd name="connsiteY106" fmla="*/ 6847184 h 6847184"/>
              <a:gd name="connsiteX107" fmla="*/ 4165817 w 11168286"/>
              <a:gd name="connsiteY107" fmla="*/ 6847184 h 6847184"/>
              <a:gd name="connsiteX108" fmla="*/ 3900984 w 11168286"/>
              <a:gd name="connsiteY108" fmla="*/ 6814452 h 6847184"/>
              <a:gd name="connsiteX109" fmla="*/ 3438991 w 11168286"/>
              <a:gd name="connsiteY109" fmla="*/ 6728802 h 6847184"/>
              <a:gd name="connsiteX110" fmla="*/ 2976998 w 11168286"/>
              <a:gd name="connsiteY110" fmla="*/ 6627579 h 6847184"/>
              <a:gd name="connsiteX111" fmla="*/ 2515006 w 11168286"/>
              <a:gd name="connsiteY111" fmla="*/ 6482233 h 6847184"/>
              <a:gd name="connsiteX112" fmla="*/ 2065990 w 11168286"/>
              <a:gd name="connsiteY112" fmla="*/ 6323909 h 6847184"/>
              <a:gd name="connsiteX113" fmla="*/ 1648120 w 11168286"/>
              <a:gd name="connsiteY113" fmla="*/ 6121463 h 6847184"/>
              <a:gd name="connsiteX114" fmla="*/ 1256205 w 11168286"/>
              <a:gd name="connsiteY114" fmla="*/ 5890467 h 6847184"/>
              <a:gd name="connsiteX115" fmla="*/ 895435 w 11168286"/>
              <a:gd name="connsiteY115" fmla="*/ 5617943 h 6847184"/>
              <a:gd name="connsiteX116" fmla="*/ 591766 w 11168286"/>
              <a:gd name="connsiteY116" fmla="*/ 5314273 h 6847184"/>
              <a:gd name="connsiteX117" fmla="*/ 461993 w 11168286"/>
              <a:gd name="connsiteY117" fmla="*/ 5140377 h 6847184"/>
              <a:gd name="connsiteX118" fmla="*/ 347792 w 11168286"/>
              <a:gd name="connsiteY118" fmla="*/ 4953504 h 6847184"/>
              <a:gd name="connsiteX119" fmla="*/ 246569 w 11168286"/>
              <a:gd name="connsiteY119" fmla="*/ 4764035 h 6847184"/>
              <a:gd name="connsiteX120" fmla="*/ 158323 w 11168286"/>
              <a:gd name="connsiteY120" fmla="*/ 4564184 h 6847184"/>
              <a:gd name="connsiteX121" fmla="*/ 85650 w 11168286"/>
              <a:gd name="connsiteY121" fmla="*/ 4333188 h 6847184"/>
              <a:gd name="connsiteX122" fmla="*/ 44123 w 11168286"/>
              <a:gd name="connsiteY122" fmla="*/ 4115169 h 6847184"/>
              <a:gd name="connsiteX123" fmla="*/ 15573 w 11168286"/>
              <a:gd name="connsiteY123" fmla="*/ 3871195 h 6847184"/>
              <a:gd name="connsiteX124" fmla="*/ 0 w 11168286"/>
              <a:gd name="connsiteY124" fmla="*/ 3611648 h 6847184"/>
              <a:gd name="connsiteX125" fmla="*/ 28550 w 11168286"/>
              <a:gd name="connsiteY125" fmla="*/ 3365079 h 6847184"/>
              <a:gd name="connsiteX126" fmla="*/ 85650 w 11168286"/>
              <a:gd name="connsiteY126" fmla="*/ 3121106 h 6847184"/>
              <a:gd name="connsiteX127" fmla="*/ 158323 w 11168286"/>
              <a:gd name="connsiteY127" fmla="*/ 2890109 h 6847184"/>
              <a:gd name="connsiteX128" fmla="*/ 246569 w 11168286"/>
              <a:gd name="connsiteY128" fmla="*/ 2659113 h 6847184"/>
              <a:gd name="connsiteX129" fmla="*/ 347792 w 11168286"/>
              <a:gd name="connsiteY129" fmla="*/ 2428116 h 6847184"/>
              <a:gd name="connsiteX130" fmla="*/ 461993 w 11168286"/>
              <a:gd name="connsiteY130" fmla="*/ 2210097 h 6847184"/>
              <a:gd name="connsiteX131" fmla="*/ 607339 w 11168286"/>
              <a:gd name="connsiteY131" fmla="*/ 2010247 h 6847184"/>
              <a:gd name="connsiteX132" fmla="*/ 750089 w 11168286"/>
              <a:gd name="connsiteY132" fmla="*/ 1807800 h 6847184"/>
              <a:gd name="connsiteX133" fmla="*/ 1097882 w 11168286"/>
              <a:gd name="connsiteY133" fmla="*/ 1431458 h 6847184"/>
              <a:gd name="connsiteX134" fmla="*/ 1487201 w 11168286"/>
              <a:gd name="connsiteY134" fmla="*/ 1070688 h 6847184"/>
              <a:gd name="connsiteX135" fmla="*/ 1920644 w 11168286"/>
              <a:gd name="connsiteY135" fmla="*/ 754042 h 6847184"/>
              <a:gd name="connsiteX136" fmla="*/ 2382637 w 11168286"/>
              <a:gd name="connsiteY136" fmla="*/ 465945 h 6847184"/>
              <a:gd name="connsiteX137" fmla="*/ 2888753 w 11168286"/>
              <a:gd name="connsiteY137" fmla="*/ 219376 h 684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11168286" h="6847184">
                <a:moveTo>
                  <a:pt x="3449748" y="1543606"/>
                </a:moveTo>
                <a:lnTo>
                  <a:pt x="3149710" y="1551544"/>
                </a:lnTo>
                <a:lnTo>
                  <a:pt x="2849673" y="1578531"/>
                </a:lnTo>
                <a:lnTo>
                  <a:pt x="2567097" y="1640444"/>
                </a:lnTo>
                <a:lnTo>
                  <a:pt x="2284523" y="1719819"/>
                </a:lnTo>
                <a:lnTo>
                  <a:pt x="2019410" y="1816656"/>
                </a:lnTo>
                <a:lnTo>
                  <a:pt x="1771760" y="1940481"/>
                </a:lnTo>
                <a:lnTo>
                  <a:pt x="1541573" y="2081769"/>
                </a:lnTo>
                <a:lnTo>
                  <a:pt x="1338373" y="2240519"/>
                </a:lnTo>
                <a:lnTo>
                  <a:pt x="1152635" y="2416731"/>
                </a:lnTo>
                <a:lnTo>
                  <a:pt x="993885" y="2619931"/>
                </a:lnTo>
                <a:lnTo>
                  <a:pt x="860535" y="2831069"/>
                </a:lnTo>
                <a:lnTo>
                  <a:pt x="763698" y="3061256"/>
                </a:lnTo>
                <a:lnTo>
                  <a:pt x="728773" y="3175556"/>
                </a:lnTo>
                <a:lnTo>
                  <a:pt x="701785" y="3299381"/>
                </a:lnTo>
                <a:lnTo>
                  <a:pt x="676385" y="3431144"/>
                </a:lnTo>
                <a:lnTo>
                  <a:pt x="666860" y="3564494"/>
                </a:lnTo>
                <a:lnTo>
                  <a:pt x="666860" y="3696256"/>
                </a:lnTo>
                <a:lnTo>
                  <a:pt x="684323" y="3837544"/>
                </a:lnTo>
                <a:lnTo>
                  <a:pt x="701785" y="3978831"/>
                </a:lnTo>
                <a:lnTo>
                  <a:pt x="738298" y="4120119"/>
                </a:lnTo>
                <a:lnTo>
                  <a:pt x="825610" y="4402694"/>
                </a:lnTo>
                <a:lnTo>
                  <a:pt x="949435" y="4658281"/>
                </a:lnTo>
                <a:lnTo>
                  <a:pt x="1090723" y="4888469"/>
                </a:lnTo>
                <a:lnTo>
                  <a:pt x="1268523" y="5099606"/>
                </a:lnTo>
                <a:lnTo>
                  <a:pt x="1462198" y="5285344"/>
                </a:lnTo>
                <a:lnTo>
                  <a:pt x="1674923" y="5453619"/>
                </a:lnTo>
                <a:lnTo>
                  <a:pt x="1903522" y="5602844"/>
                </a:lnTo>
                <a:lnTo>
                  <a:pt x="2143235" y="5734606"/>
                </a:lnTo>
                <a:lnTo>
                  <a:pt x="2389298" y="5840969"/>
                </a:lnTo>
                <a:lnTo>
                  <a:pt x="2646473" y="5937806"/>
                </a:lnTo>
                <a:lnTo>
                  <a:pt x="2902060" y="6017181"/>
                </a:lnTo>
                <a:lnTo>
                  <a:pt x="3149710" y="6079094"/>
                </a:lnTo>
                <a:lnTo>
                  <a:pt x="3406885" y="6123544"/>
                </a:lnTo>
                <a:lnTo>
                  <a:pt x="3645010" y="6158469"/>
                </a:lnTo>
                <a:lnTo>
                  <a:pt x="3883135" y="6175931"/>
                </a:lnTo>
                <a:lnTo>
                  <a:pt x="4095861" y="6185456"/>
                </a:lnTo>
                <a:lnTo>
                  <a:pt x="4326048" y="6175931"/>
                </a:lnTo>
                <a:lnTo>
                  <a:pt x="4572111" y="6167994"/>
                </a:lnTo>
                <a:lnTo>
                  <a:pt x="4829285" y="6141006"/>
                </a:lnTo>
                <a:lnTo>
                  <a:pt x="5111860" y="6106081"/>
                </a:lnTo>
                <a:lnTo>
                  <a:pt x="5394435" y="6053694"/>
                </a:lnTo>
                <a:lnTo>
                  <a:pt x="5677010" y="5991781"/>
                </a:lnTo>
                <a:lnTo>
                  <a:pt x="5959585" y="5902881"/>
                </a:lnTo>
                <a:lnTo>
                  <a:pt x="6234223" y="5806044"/>
                </a:lnTo>
                <a:lnTo>
                  <a:pt x="6489810" y="5682219"/>
                </a:lnTo>
                <a:lnTo>
                  <a:pt x="6729523" y="5540931"/>
                </a:lnTo>
                <a:lnTo>
                  <a:pt x="6950185" y="5374244"/>
                </a:lnTo>
                <a:lnTo>
                  <a:pt x="7135923" y="5188506"/>
                </a:lnTo>
                <a:lnTo>
                  <a:pt x="7215298" y="5082144"/>
                </a:lnTo>
                <a:lnTo>
                  <a:pt x="7285148" y="4967844"/>
                </a:lnTo>
                <a:lnTo>
                  <a:pt x="7347060" y="4851956"/>
                </a:lnTo>
                <a:lnTo>
                  <a:pt x="7401035" y="4729719"/>
                </a:lnTo>
                <a:lnTo>
                  <a:pt x="7445485" y="4588431"/>
                </a:lnTo>
                <a:lnTo>
                  <a:pt x="7470885" y="4455081"/>
                </a:lnTo>
                <a:lnTo>
                  <a:pt x="7488348" y="4305856"/>
                </a:lnTo>
                <a:lnTo>
                  <a:pt x="7497873" y="4147106"/>
                </a:lnTo>
                <a:lnTo>
                  <a:pt x="7480410" y="3996294"/>
                </a:lnTo>
                <a:lnTo>
                  <a:pt x="7445485" y="3847069"/>
                </a:lnTo>
                <a:lnTo>
                  <a:pt x="7401035" y="3705781"/>
                </a:lnTo>
                <a:lnTo>
                  <a:pt x="7347060" y="3564494"/>
                </a:lnTo>
                <a:lnTo>
                  <a:pt x="7285148" y="3423206"/>
                </a:lnTo>
                <a:lnTo>
                  <a:pt x="7215298" y="3289856"/>
                </a:lnTo>
                <a:lnTo>
                  <a:pt x="7126398" y="3167619"/>
                </a:lnTo>
                <a:lnTo>
                  <a:pt x="7039085" y="3043794"/>
                </a:lnTo>
                <a:lnTo>
                  <a:pt x="6826360" y="2813606"/>
                </a:lnTo>
                <a:lnTo>
                  <a:pt x="6588235" y="2592944"/>
                </a:lnTo>
                <a:lnTo>
                  <a:pt x="6323123" y="2399269"/>
                </a:lnTo>
                <a:lnTo>
                  <a:pt x="6040548" y="2223056"/>
                </a:lnTo>
                <a:lnTo>
                  <a:pt x="5730985" y="2072244"/>
                </a:lnTo>
                <a:lnTo>
                  <a:pt x="5411899" y="1930956"/>
                </a:lnTo>
                <a:lnTo>
                  <a:pt x="5084873" y="1816656"/>
                </a:lnTo>
                <a:lnTo>
                  <a:pt x="4749910" y="1719819"/>
                </a:lnTo>
                <a:lnTo>
                  <a:pt x="4422885" y="1640444"/>
                </a:lnTo>
                <a:lnTo>
                  <a:pt x="4086335" y="1586469"/>
                </a:lnTo>
                <a:lnTo>
                  <a:pt x="3768835" y="1551544"/>
                </a:lnTo>
                <a:close/>
                <a:moveTo>
                  <a:pt x="3384196" y="0"/>
                </a:moveTo>
                <a:lnTo>
                  <a:pt x="9353938" y="0"/>
                </a:lnTo>
                <a:lnTo>
                  <a:pt x="9361842" y="3952"/>
                </a:lnTo>
                <a:lnTo>
                  <a:pt x="9738185" y="234949"/>
                </a:lnTo>
                <a:lnTo>
                  <a:pt x="10070404" y="494495"/>
                </a:lnTo>
                <a:lnTo>
                  <a:pt x="10374074" y="782592"/>
                </a:lnTo>
                <a:lnTo>
                  <a:pt x="10633620" y="1114811"/>
                </a:lnTo>
                <a:lnTo>
                  <a:pt x="10851639" y="1460008"/>
                </a:lnTo>
                <a:lnTo>
                  <a:pt x="11009963" y="1836350"/>
                </a:lnTo>
                <a:lnTo>
                  <a:pt x="11067063" y="2023224"/>
                </a:lnTo>
                <a:lnTo>
                  <a:pt x="11111186" y="2225670"/>
                </a:lnTo>
                <a:lnTo>
                  <a:pt x="11152713" y="2441094"/>
                </a:lnTo>
                <a:lnTo>
                  <a:pt x="11168286" y="2659113"/>
                </a:lnTo>
                <a:lnTo>
                  <a:pt x="11168286" y="2874537"/>
                </a:lnTo>
                <a:lnTo>
                  <a:pt x="11139736" y="3105533"/>
                </a:lnTo>
                <a:lnTo>
                  <a:pt x="11111186" y="3336529"/>
                </a:lnTo>
                <a:lnTo>
                  <a:pt x="11051490" y="3567526"/>
                </a:lnTo>
                <a:lnTo>
                  <a:pt x="10908739" y="4029518"/>
                </a:lnTo>
                <a:lnTo>
                  <a:pt x="10706293" y="4447388"/>
                </a:lnTo>
                <a:lnTo>
                  <a:pt x="10475297" y="4823731"/>
                </a:lnTo>
                <a:lnTo>
                  <a:pt x="10184605" y="5168927"/>
                </a:lnTo>
                <a:lnTo>
                  <a:pt x="9867958" y="5472597"/>
                </a:lnTo>
                <a:lnTo>
                  <a:pt x="9520166" y="5747716"/>
                </a:lnTo>
                <a:lnTo>
                  <a:pt x="9146419" y="5991690"/>
                </a:lnTo>
                <a:lnTo>
                  <a:pt x="8754503" y="6207113"/>
                </a:lnTo>
                <a:lnTo>
                  <a:pt x="8352207" y="6381009"/>
                </a:lnTo>
                <a:lnTo>
                  <a:pt x="7931741" y="6539333"/>
                </a:lnTo>
                <a:lnTo>
                  <a:pt x="7513871" y="6669106"/>
                </a:lnTo>
                <a:lnTo>
                  <a:pt x="7108979" y="6770329"/>
                </a:lnTo>
                <a:lnTo>
                  <a:pt x="6688513" y="6843002"/>
                </a:lnTo>
                <a:lnTo>
                  <a:pt x="6660000" y="6847184"/>
                </a:lnTo>
                <a:lnTo>
                  <a:pt x="4165817" y="6847184"/>
                </a:lnTo>
                <a:lnTo>
                  <a:pt x="3900984" y="6814452"/>
                </a:lnTo>
                <a:lnTo>
                  <a:pt x="3438991" y="6728802"/>
                </a:lnTo>
                <a:lnTo>
                  <a:pt x="2976998" y="6627579"/>
                </a:lnTo>
                <a:lnTo>
                  <a:pt x="2515006" y="6482233"/>
                </a:lnTo>
                <a:lnTo>
                  <a:pt x="2065990" y="6323909"/>
                </a:lnTo>
                <a:lnTo>
                  <a:pt x="1648120" y="6121463"/>
                </a:lnTo>
                <a:lnTo>
                  <a:pt x="1256205" y="5890467"/>
                </a:lnTo>
                <a:lnTo>
                  <a:pt x="895435" y="5617943"/>
                </a:lnTo>
                <a:lnTo>
                  <a:pt x="591766" y="5314273"/>
                </a:lnTo>
                <a:lnTo>
                  <a:pt x="461993" y="5140377"/>
                </a:lnTo>
                <a:lnTo>
                  <a:pt x="347792" y="4953504"/>
                </a:lnTo>
                <a:lnTo>
                  <a:pt x="246569" y="4764035"/>
                </a:lnTo>
                <a:lnTo>
                  <a:pt x="158323" y="4564184"/>
                </a:lnTo>
                <a:lnTo>
                  <a:pt x="85650" y="4333188"/>
                </a:lnTo>
                <a:lnTo>
                  <a:pt x="44123" y="4115169"/>
                </a:lnTo>
                <a:lnTo>
                  <a:pt x="15573" y="3871195"/>
                </a:lnTo>
                <a:lnTo>
                  <a:pt x="0" y="3611648"/>
                </a:lnTo>
                <a:lnTo>
                  <a:pt x="28550" y="3365079"/>
                </a:lnTo>
                <a:lnTo>
                  <a:pt x="85650" y="3121106"/>
                </a:lnTo>
                <a:lnTo>
                  <a:pt x="158323" y="2890109"/>
                </a:lnTo>
                <a:lnTo>
                  <a:pt x="246569" y="2659113"/>
                </a:lnTo>
                <a:lnTo>
                  <a:pt x="347792" y="2428116"/>
                </a:lnTo>
                <a:lnTo>
                  <a:pt x="461993" y="2210097"/>
                </a:lnTo>
                <a:lnTo>
                  <a:pt x="607339" y="2010247"/>
                </a:lnTo>
                <a:lnTo>
                  <a:pt x="750089" y="1807800"/>
                </a:lnTo>
                <a:lnTo>
                  <a:pt x="1097882" y="1431458"/>
                </a:lnTo>
                <a:lnTo>
                  <a:pt x="1487201" y="1070688"/>
                </a:lnTo>
                <a:lnTo>
                  <a:pt x="1920644" y="754042"/>
                </a:lnTo>
                <a:lnTo>
                  <a:pt x="2382637" y="465945"/>
                </a:lnTo>
                <a:lnTo>
                  <a:pt x="2888753" y="2193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608448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A4BA345-61FC-424D-9688-A8F2886EF1B8}" type="datetime1">
              <a:rPr lang="ru-RU" noProof="0" smtClean="0"/>
              <a:t>07.07.2023</a:t>
            </a:fld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0563534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A4BA345-61FC-424D-9688-A8F2886EF1B8}" type="datetime1">
              <a:rPr lang="ru-RU" noProof="0" smtClean="0"/>
              <a:t>07.07.2023</a:t>
            </a:fld>
            <a:endParaRPr lang="ru-RU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21192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A4BA345-61FC-424D-9688-A8F2886EF1B8}" type="datetime1">
              <a:rPr lang="ru-RU" noProof="0" smtClean="0"/>
              <a:t>07.07.2023</a:t>
            </a:fld>
            <a:endParaRPr lang="ru-RU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5110770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16435-FC54-4693-8F9F-157373947F5E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06889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A4BA345-61FC-424D-9688-A8F2886EF1B8}" type="datetime1">
              <a:rPr lang="ru-RU" noProof="0" smtClean="0"/>
              <a:t>07.07.2023</a:t>
            </a:fld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221400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A4BA345-61FC-424D-9688-A8F2886EF1B8}" type="datetime1">
              <a:rPr lang="ru-RU" noProof="0" smtClean="0"/>
              <a:t>07.07.2023</a:t>
            </a:fld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1174745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fld id="{FA4BA345-61FC-424D-9688-A8F2886EF1B8}" type="datetime1">
              <a:rPr lang="ru-RU" noProof="0" smtClean="0"/>
              <a:t>07.07.2023</a:t>
            </a:fld>
            <a:endParaRPr lang="ru-RU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50900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9" r:id="rId1"/>
    <p:sldLayoutId id="2147484450" r:id="rId2"/>
    <p:sldLayoutId id="2147484451" r:id="rId3"/>
    <p:sldLayoutId id="2147484452" r:id="rId4"/>
    <p:sldLayoutId id="2147484453" r:id="rId5"/>
    <p:sldLayoutId id="2147484454" r:id="rId6"/>
    <p:sldLayoutId id="2147484455" r:id="rId7"/>
    <p:sldLayoutId id="2147484456" r:id="rId8"/>
    <p:sldLayoutId id="2147484457" r:id="rId9"/>
    <p:sldLayoutId id="2147484458" r:id="rId10"/>
    <p:sldLayoutId id="2147484459" r:id="rId11"/>
    <p:sldLayoutId id="2147484460" r:id="rId12"/>
    <p:sldLayoutId id="2147484461" r:id="rId13"/>
    <p:sldLayoutId id="2147484462" r:id="rId14"/>
    <p:sldLayoutId id="2147484463" r:id="rId15"/>
    <p:sldLayoutId id="2147484464" r:id="rId16"/>
    <p:sldLayoutId id="2147484465" r:id="rId17"/>
    <p:sldLayoutId id="2147484466" r:id="rId18"/>
    <p:sldLayoutId id="2147484467" r:id="rId19"/>
    <p:sldLayoutId id="2147484468" r:id="rId20"/>
    <p:sldLayoutId id="2147484227" r:id="rId21"/>
    <p:sldLayoutId id="2147484135" r:id="rId22"/>
    <p:sldLayoutId id="2147484143" r:id="rId23"/>
    <p:sldLayoutId id="2147484149" r:id="rId24"/>
    <p:sldLayoutId id="2147484144" r:id="rId25"/>
    <p:sldLayoutId id="2147484147" r:id="rId26"/>
    <p:sldLayoutId id="2147484148" r:id="rId27"/>
    <p:sldLayoutId id="2147484146" r:id="rId28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7E370B9-915D-490C-8F1C-D0FFE057C4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</a:t>
            </a:r>
            <a:b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«Основные типы обществ»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4C75C642-A0F6-4641-80F6-BF20B069209C}"/>
              </a:ext>
            </a:extLst>
          </p:cNvPr>
          <p:cNvSpPr/>
          <p:nvPr/>
        </p:nvSpPr>
        <p:spPr>
          <a:xfrm>
            <a:off x="0" y="7086246"/>
            <a:ext cx="5216893" cy="561502"/>
          </a:xfrm>
          <a:prstGeom prst="rect">
            <a:avLst/>
          </a:prstGeom>
          <a:solidFill>
            <a:srgbClr val="FFFF00"/>
          </a:solidFill>
        </p:spPr>
        <p:txBody>
          <a:bodyPr wrap="square" lIns="144000" rtlCol="0" anchor="ctr">
            <a:noAutofit/>
          </a:bodyPr>
          <a:lstStyle/>
          <a:p>
            <a:pPr rtl="0"/>
            <a:r>
              <a:rPr lang="ru-RU" sz="2800" b="1">
                <a:ea typeface="Tahoma" panose="020B0604030504040204" pitchFamily="34" charset="0"/>
                <a:cs typeface="Tahoma" panose="020B0604030504040204" pitchFamily="34" charset="0"/>
              </a:rPr>
              <a:t>* </a:t>
            </a:r>
            <a:r>
              <a:rPr lang="ru-RU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См. инструкции в </a:t>
            </a:r>
            <a:r>
              <a:rPr lang="ru-RU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примечаниях</a:t>
            </a:r>
            <a:r>
              <a:rPr lang="ru-RU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 слайдам.</a:t>
            </a:r>
          </a:p>
        </p:txBody>
      </p:sp>
    </p:spTree>
    <p:extLst>
      <p:ext uri="{BB962C8B-B14F-4D97-AF65-F5344CB8AC3E}">
        <p14:creationId xmlns:p14="http://schemas.microsoft.com/office/powerpoint/2010/main" val="20087030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50636"/>
            <a:ext cx="3112552" cy="2456442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Готовимся к ОГЭ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56845" y="953524"/>
            <a:ext cx="6504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Определите, о каком обществе идёт речь.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43955" y="2293415"/>
            <a:ext cx="806467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 сферы услуг в России в 2021 г. Составила 53% от ВВП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обществе преобладает мифологическое и религиозное мировоззрение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внедряется в производство конвейер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глобальных компьютерных сетей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обществе ключевую роль играет наука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414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088" y="-266545"/>
            <a:ext cx="3112552" cy="2456442"/>
          </a:xfrm>
        </p:spPr>
        <p:txBody>
          <a:bodyPr/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Готовимся к ОГЭ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98516" y="1816409"/>
            <a:ext cx="8100042" cy="41593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признак характерен для индустриального общества?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Приоритетно с/х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Преобладание промышленности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Приоритет отдаётся сфере услуг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Нет преимуществ в труде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905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509" y="-229747"/>
            <a:ext cx="3112552" cy="2456442"/>
          </a:xfrm>
        </p:spPr>
        <p:txBody>
          <a:bodyPr/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Готовимся к ОГЭ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661375" y="2521059"/>
            <a:ext cx="92341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признак характерен для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постиндустриального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общества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Приоритетно с/х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Преобладание промышленности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Приоритет отдаётся сфере услуг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Нет преимуществ в труде</a:t>
            </a:r>
          </a:p>
        </p:txBody>
      </p:sp>
    </p:spTree>
    <p:extLst>
      <p:ext uri="{BB962C8B-B14F-4D97-AF65-F5344CB8AC3E}">
        <p14:creationId xmlns:p14="http://schemas.microsoft.com/office/powerpoint/2010/main" val="3263634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604" y="-120638"/>
            <a:ext cx="3112552" cy="2456442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Удачи!!!!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26535" y="1682203"/>
            <a:ext cx="85515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Страна П. специализируется на производстве сельскохозяйственной продукции. Земля принадлежит отдельным семьям, члены которых совместно обрабатывают свои участки. Основная часть продукции потребляется самими производителями. К какому типу относится это общество?</a:t>
            </a:r>
          </a:p>
          <a:p>
            <a:pPr algn="just"/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  традиционному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  индустриальному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  информационному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  постиндустриальному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6176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36" y="0"/>
            <a:ext cx="3112552" cy="2456442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Готовимся к ОГЭ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805465"/>
              </p:ext>
            </p:extLst>
          </p:nvPr>
        </p:nvGraphicFramePr>
        <p:xfrm>
          <a:off x="4250025" y="5480256"/>
          <a:ext cx="4881096" cy="541555"/>
        </p:xfrm>
        <a:graphic>
          <a:graphicData uri="http://schemas.openxmlformats.org/drawingml/2006/table">
            <a:tbl>
              <a:tblPr/>
              <a:tblGrid>
                <a:gridCol w="813516"/>
                <a:gridCol w="813516"/>
                <a:gridCol w="813516"/>
                <a:gridCol w="813516"/>
                <a:gridCol w="813516"/>
                <a:gridCol w="813516"/>
              </a:tblGrid>
              <a:tr h="1954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Б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В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Г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Д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Е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955"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 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 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 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 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 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 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529581" y="-151403"/>
            <a:ext cx="8357618" cy="5847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238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характеристикой и типом общества: к каждому элементу, данному в первом столбце, подберите элемент из второго столбца.</a:t>
            </a:r>
          </a:p>
          <a:p>
            <a:pPr marL="0" marR="0" lvl="0" indent="2238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ОБЩЕСТВА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А)  сословная структура общества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Б)  массовое промышленное производство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В)  решающая роль промышленников и бизнесменов в социальной жизни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Г)  господство сельского хозяйства в экономическом производстве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Д)  основывается на приоритете личных интересов над коллективными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Е)  имеет классовую структуру общественной стратификации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ТИПЫ ОБЩЕСТВА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  традиционное общество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2)  индустриальное общество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в ответ цифры, расположив их в порядке, соответствующем буквам: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1702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227" y="-221411"/>
            <a:ext cx="3112552" cy="2456442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Удачи!!!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429313"/>
              </p:ext>
            </p:extLst>
          </p:nvPr>
        </p:nvGraphicFramePr>
        <p:xfrm>
          <a:off x="1351722" y="2833005"/>
          <a:ext cx="9965635" cy="2556122"/>
        </p:xfrm>
        <a:graphic>
          <a:graphicData uri="http://schemas.openxmlformats.org/drawingml/2006/table">
            <a:tbl>
              <a:tblPr/>
              <a:tblGrid>
                <a:gridCol w="3261480"/>
                <a:gridCol w="6704155"/>
              </a:tblGrid>
              <a:tr h="62834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ТИПЫ ОБЩЕСТВА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ОСНОВЫ ЭКОНОМИКИ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</a:tr>
              <a:tr h="1122038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хозяйство, экстенсивные технологии, коллективный труд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5743">
                <a:tc>
                  <a:txBody>
                    <a:bodyPr/>
                    <a:lstStyle/>
                    <a:p>
                      <a:pPr algn="l"/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Индустриальное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Массовое промышленное производство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205779" y="1006810"/>
            <a:ext cx="774796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238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слово, пропущенное в таблице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defTabSz="914400"/>
            <a:endParaRPr lang="ru-RU" sz="9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2219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435" y="-211156"/>
            <a:ext cx="3112552" cy="2456442"/>
          </a:xfrm>
        </p:spPr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635" y="1017065"/>
            <a:ext cx="6559825" cy="4518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31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6799035" y="2133146"/>
            <a:ext cx="6292850" cy="5240338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Типы обществ – 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исторические ступени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азвития обществ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72" y="1404257"/>
            <a:ext cx="5897425" cy="40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963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FB20523-8EC7-4848-89B7-052D5B00D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73" y="-189406"/>
            <a:ext cx="3112552" cy="2456442"/>
          </a:xfrm>
        </p:spPr>
        <p:txBody>
          <a:bodyPr rtlCol="0"/>
          <a:lstStyle/>
          <a:p>
            <a:pPr rtl="0"/>
            <a:r>
              <a:rPr lang="ru-RU" dirty="0" smtClean="0"/>
              <a:t>Три типа обществ</a:t>
            </a:r>
            <a:endParaRPr lang="ru-RU" dirty="0"/>
          </a:p>
        </p:txBody>
      </p:sp>
      <p:pic>
        <p:nvPicPr>
          <p:cNvPr id="1026" name="Picture 2" descr="https://735606.selcdn.ru/thumbnails/photos/2016/08/31/yrifbwvituq9g1bt_10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73" y="4252687"/>
            <a:ext cx="3696921" cy="215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ytimg.com/vi/6bqwie7-RgE/maxresdefault.jpg"/>
          <p:cNvPicPr>
            <a:picLocks noGrp="1" noChangeAspect="1" noChangeArrowheads="1"/>
          </p:cNvPicPr>
          <p:nvPr>
            <p:ph sz="half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161" y="3267648"/>
            <a:ext cx="3419475" cy="198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blogs.elpais.com/.a/6a00d8341bfb1653ef01b7c70f7149970b-800wi"/>
          <p:cNvPicPr>
            <a:picLocks noGrp="1" noChangeAspect="1" noChangeArrowheads="1"/>
          </p:cNvPicPr>
          <p:nvPr>
            <p:ph sz="half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903" y="2267036"/>
            <a:ext cx="3523298" cy="198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8"/>
          <p:cNvSpPr>
            <a:spLocks noGrp="1"/>
          </p:cNvSpPr>
          <p:nvPr>
            <p:ph sz="half" idx="15"/>
          </p:nvPr>
        </p:nvSpPr>
        <p:spPr>
          <a:xfrm>
            <a:off x="800894" y="3491761"/>
            <a:ext cx="3420000" cy="460945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Традиционное (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аграрное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16"/>
          </p:nvPr>
        </p:nvSpPr>
        <p:spPr>
          <a:xfrm>
            <a:off x="4909674" y="2215163"/>
            <a:ext cx="3420000" cy="460945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Индустриальное (промышленное)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half" idx="17"/>
          </p:nvPr>
        </p:nvSpPr>
        <p:spPr>
          <a:xfrm>
            <a:off x="8568799" y="1217415"/>
            <a:ext cx="3420000" cy="460945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Постиндустриальное (информационное)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Скругленная соединительная линия 22"/>
          <p:cNvCxnSpPr/>
          <p:nvPr/>
        </p:nvCxnSpPr>
        <p:spPr>
          <a:xfrm>
            <a:off x="3294743" y="740229"/>
            <a:ext cx="5170758" cy="1161142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кругленная соединительная линия 24"/>
          <p:cNvCxnSpPr/>
          <p:nvPr/>
        </p:nvCxnSpPr>
        <p:spPr>
          <a:xfrm>
            <a:off x="3106057" y="1447887"/>
            <a:ext cx="1803617" cy="1411427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кругленная соединительная линия 30"/>
          <p:cNvCxnSpPr/>
          <p:nvPr/>
        </p:nvCxnSpPr>
        <p:spPr>
          <a:xfrm rot="5400000">
            <a:off x="403046" y="2394864"/>
            <a:ext cx="1955691" cy="1159993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33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DB6BB3-5550-4815-BD28-CE0715041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Традиционное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(аграрное)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общество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AA12AD7-986B-4DF0-AC91-424D9068759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948112" y="350778"/>
            <a:ext cx="4736512" cy="5280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Традиционное общество, ( с древнейших времён до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XIX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75" y="2445636"/>
            <a:ext cx="4286359" cy="25413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9535" y="943532"/>
            <a:ext cx="3297666" cy="23083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9141" y="3716308"/>
            <a:ext cx="2951382" cy="22251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6979023" y="1217415"/>
            <a:ext cx="473651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экономики: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товар: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Пища. Преобладает натуральное хозяйство.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группа населения: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Крестьяне.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 правления(политика):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Авторитаризм. Монархии, у граждан отсутствуют политические права, деспоты и тираны правят государствами.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Слабый уровень.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Преобладание ручного труда.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фактор производства: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Натуральное хозяйство. Низкий темп развития.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структура: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Сословия, касты, рабство;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индивида: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Ограничение религиозными обычаями и традициями.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http://mtdata.ru/u23/photoAE3D/20143402747-0/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355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8A6D7BD-5C62-4764-9E1D-D185EBAA6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336" y="-113837"/>
            <a:ext cx="3112552" cy="2456442"/>
          </a:xfrm>
        </p:spPr>
        <p:txBody>
          <a:bodyPr rtlCol="0"/>
          <a:lstStyle/>
          <a:p>
            <a:pPr rtl="0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Индустриальное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(промышленное)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XIX-XX)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39C480C-C4D4-46AD-BCE6-04E0141475B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377887" y="408133"/>
            <a:ext cx="4748681" cy="5673157"/>
          </a:xfrm>
        </p:spPr>
        <p:txBody>
          <a:bodyPr rtlCol="0">
            <a:no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экономики: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Промышленность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Промышленные изделия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группа населения: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Рабочие, (пролетариат).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 правления(политика):</a:t>
            </a:r>
          </a:p>
          <a:p>
            <a:pPr rt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Представительная демократия(граждане получают политические права , свобода слова)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Объект 14"/>
          <p:cNvPicPr>
            <a:picLocks noGrp="1" noChangeAspect="1"/>
          </p:cNvPicPr>
          <p:nvPr>
            <p:ph sz="half" idx="13"/>
          </p:nvPr>
        </p:nvPicPr>
        <p:blipFill>
          <a:blip r:embed="rId3"/>
          <a:stretch>
            <a:fillRect/>
          </a:stretch>
        </p:blipFill>
        <p:spPr>
          <a:xfrm>
            <a:off x="625876" y="2464385"/>
            <a:ext cx="2331109" cy="1952304"/>
          </a:xfrm>
          <a:prstGeom prst="rect">
            <a:avLst/>
          </a:prstGeom>
        </p:spPr>
      </p:pic>
      <p:pic>
        <p:nvPicPr>
          <p:cNvPr id="14" name="Объект 13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7973903" y="709809"/>
            <a:ext cx="3419475" cy="2282610"/>
          </a:xfrm>
          <a:prstGeom prst="rect">
            <a:avLst/>
          </a:prstGeom>
        </p:spPr>
      </p:pic>
      <p:pic>
        <p:nvPicPr>
          <p:cNvPr id="2050" name="Picture 2" descr="https://xn----7sbbfb7a7aej.xn--p1ai/history_techniques/fotoalbom/img_elektiv/poster_razdel_06_02_01.jpg"/>
          <p:cNvPicPr>
            <a:picLocks noGrp="1" noChangeAspect="1" noChangeArrowheads="1"/>
          </p:cNvPicPr>
          <p:nvPr>
            <p:ph sz="half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078" y="3244712"/>
            <a:ext cx="2942300" cy="1987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956985" y="2992419"/>
            <a:ext cx="538852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.(Растущая роль науки)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Промышленное производство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производства: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Капитал- деньги, оборудование, станки, здания, техника, транспорт, инфраструктура.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структура: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Классовое деление на пролетариев (рабочих) и капиталистов(бизнесменов)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Самореализация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6467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23E2459-E318-41EB-B7C0-CE1E3227E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4" y="-70560"/>
            <a:ext cx="3220538" cy="2456442"/>
          </a:xfrm>
        </p:spPr>
        <p:txBody>
          <a:bodyPr rtlCol="0">
            <a:norm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Постиндустриальное(информационное)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в.- настоящее время)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A621940-22B8-4129-8405-6BAFDE9093B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454969" y="532191"/>
            <a:ext cx="7374991" cy="5518989"/>
          </a:xfrm>
        </p:spPr>
        <p:txBody>
          <a:bodyPr rtlCol="0">
            <a:normAutofit fontScale="25000" lnSpcReduction="20000"/>
          </a:bodyPr>
          <a:lstStyle/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экономики: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Сфера услуг.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товар: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Разнообразные услуги- финансовые, медицинские, косметические , образовательные, юридические и др.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группа населения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служащие, управленцы, менеджеры.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 правления(политика):</a:t>
            </a:r>
          </a:p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Демократия, самоуправление.( развитое гражданское общество, политический плюрализм.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Образование: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Определяющая , ведущая, главная роль науки в обществе</a:t>
            </a:r>
          </a:p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Преобладание ручного труда.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фактор производства:</a:t>
            </a:r>
          </a:p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Информация(кто владеет информацией тот владеет миром. Неслучайно в наше время самые богатые компании не нефтяные и не автомобильные а компании из сферы</a:t>
            </a:r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IT- Apple Google Microsoft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структура: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социальной мобильности. Классы потихоньку отмирают  и заменяются на страты по уровню доходов, образования, власти или престижу профессий</a:t>
            </a:r>
            <a:endParaRPr lang="en-US" sz="7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индивида: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 личности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pic>
        <p:nvPicPr>
          <p:cNvPr id="19" name="Объект 18"/>
          <p:cNvPicPr>
            <a:picLocks noGrp="1" noChangeAspect="1"/>
          </p:cNvPicPr>
          <p:nvPr>
            <p:ph sz="half" idx="14"/>
          </p:nvPr>
        </p:nvPicPr>
        <p:blipFill>
          <a:blip r:embed="rId3"/>
          <a:stretch>
            <a:fillRect/>
          </a:stretch>
        </p:blipFill>
        <p:spPr>
          <a:xfrm>
            <a:off x="2197143" y="1737523"/>
            <a:ext cx="2145317" cy="155416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289" y="2643327"/>
            <a:ext cx="2554184" cy="1941552"/>
          </a:xfrm>
          <a:prstGeom prst="rect">
            <a:avLst/>
          </a:prstGeom>
        </p:spPr>
      </p:pic>
      <p:pic>
        <p:nvPicPr>
          <p:cNvPr id="1026" name="Picture 2" descr="https://i.pinimg.com/originals/d4/74/57/d47457e1caf62e756121f0edabf2e3f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785" y="4584879"/>
            <a:ext cx="2536850" cy="168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684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845" y="0"/>
            <a:ext cx="3112552" cy="2456442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Лайфхак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1811" y="682580"/>
            <a:ext cx="75727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общество должно у вас ассоциироваться с ключевыми словами.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ним вы сможете сразу определить, о каком типе общества идёт речь.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 rot="9881389" flipV="1">
            <a:off x="7753685" y="2964110"/>
            <a:ext cx="2637894" cy="12292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Начнём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50006" y="3670479"/>
            <a:ext cx="76500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Аграрное(традиционное) – сельское хозяйство, крестьяне и все слова от  которых «веет» древностью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чем-то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старинным.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(Общинный характер, традиции, сословия, рабство, касты, коллективизм, опыт предков, ручной труд и др.).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911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782" y="0"/>
            <a:ext cx="3112552" cy="2456442"/>
          </a:xfrm>
        </p:spPr>
        <p:txBody>
          <a:bodyPr/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Лайфхак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44712" y="2833352"/>
            <a:ext cx="72894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Индустриальное – рабочие, промышленность, механизмы, машины и,  самое главное слово </a:t>
            </a: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массовый-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массовое производство , массовая культура, товары массового потребления.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967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55" y="-229747"/>
            <a:ext cx="3112552" cy="2456442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Лайфхак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6779" y="3026536"/>
            <a:ext cx="964344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Постиндустриальное – сфера услуг, информация и все </a:t>
            </a: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слова – интернет, глобализация, компьютеры, наукоёмкие производства, высокие технологии, виртуальные сети и др.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только увидите слово </a:t>
            </a: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–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Всё!!!!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Дальше можете не читать, это на 100% постиндустриальное общество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3905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C4E174D3-B577-443C-ADE9-F433791913B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B61964A-D9CE-44DE-A141-B456A2E238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11ACBD2-92A1-4EA7-847C-7739E3073049}">
  <ds:schemaRefs>
    <ds:schemaRef ds:uri="http://purl.org/dc/terms/"/>
    <ds:schemaRef ds:uri="http://schemas.microsoft.com/office/2006/documentManagement/types"/>
    <ds:schemaRef ds:uri="16c05727-aa75-4e4a-9b5f-8a80a1165891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</Template>
  <TotalTime>0</TotalTime>
  <Words>805</Words>
  <Application>Microsoft Office PowerPoint</Application>
  <PresentationFormat>Широкоэкранный</PresentationFormat>
  <Paragraphs>155</Paragraphs>
  <Slides>16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Garamond</vt:lpstr>
      <vt:lpstr>Tahoma</vt:lpstr>
      <vt:lpstr>Times New Roman</vt:lpstr>
      <vt:lpstr>Verdana</vt:lpstr>
      <vt:lpstr>Натуральные материалы</vt:lpstr>
      <vt:lpstr>Презентация «Основные типы обществ»</vt:lpstr>
      <vt:lpstr>Презентация PowerPoint</vt:lpstr>
      <vt:lpstr>Три типа обществ</vt:lpstr>
      <vt:lpstr>      Традиционное        (аграрное)        общество</vt:lpstr>
      <vt:lpstr>Индустриальное (промышленное) общество (XIX-XX)</vt:lpstr>
      <vt:lpstr>Постиндустриальное(информационное) общество (XX в.- настоящее время)</vt:lpstr>
      <vt:lpstr>Лайфхак</vt:lpstr>
      <vt:lpstr>Лайфхак</vt:lpstr>
      <vt:lpstr>Лайфхак</vt:lpstr>
      <vt:lpstr>Готовимся к ОГЭ</vt:lpstr>
      <vt:lpstr>Готовимся к ОГЭ</vt:lpstr>
      <vt:lpstr>Готовимся к ОГЭ</vt:lpstr>
      <vt:lpstr>Удачи!!!!</vt:lpstr>
      <vt:lpstr>Готовимся к ОГЭ</vt:lpstr>
      <vt:lpstr>Удачи!!!</vt:lpstr>
      <vt:lpstr>Спасибо за внимание!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2023-07-06T02:38:06Z</dcterms:created>
  <dcterms:modified xsi:type="dcterms:W3CDTF">2023-07-06T23:54:31Z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