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  <p:sldId id="256" r:id="rId5"/>
    <p:sldId id="261" r:id="rId6"/>
    <p:sldId id="262" r:id="rId7"/>
    <p:sldId id="263" r:id="rId8"/>
    <p:sldId id="264" r:id="rId9"/>
    <p:sldId id="265" r:id="rId10"/>
    <p:sldId id="266" r:id="rId11"/>
    <p:sldId id="271" r:id="rId12"/>
    <p:sldId id="272" r:id="rId13"/>
    <p:sldId id="273" r:id="rId14"/>
    <p:sldId id="274" r:id="rId15"/>
    <p:sldId id="275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Проверка домашнего задания.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	</a:t>
            </a:r>
          </a:p>
          <a:p>
            <a:pPr marL="0" indent="0">
              <a:buNone/>
            </a:pPr>
            <a:r>
              <a:rPr lang="ru-RU" sz="2800" dirty="0"/>
              <a:t>- Сколько лет русской православной культуре?</a:t>
            </a:r>
          </a:p>
          <a:p>
            <a:pPr marL="0" indent="0">
              <a:buNone/>
            </a:pPr>
            <a:r>
              <a:rPr lang="ru-RU" sz="2800" dirty="0"/>
              <a:t>- Какое имя и почему народ дал князю Владимиру</a:t>
            </a:r>
            <a:r>
              <a:rPr lang="ru-RU" sz="2800" dirty="0" smtClean="0"/>
              <a:t>?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- Как православная вера изменила образ жизни князя и киевлян?</a:t>
            </a:r>
          </a:p>
          <a:p>
            <a:pPr marL="0" indent="0">
              <a:buNone/>
            </a:pPr>
            <a:r>
              <a:rPr lang="ru-RU" sz="2800" dirty="0"/>
              <a:t>- Какое значение имело крещение для русского государства?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2630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Противоречия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85800"/>
            <a:ext cx="8964488" cy="3886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         +  </a:t>
            </a:r>
          </a:p>
          <a:p>
            <a:pPr marL="0" indent="0">
              <a:buNone/>
            </a:pPr>
            <a:r>
              <a:rPr lang="ru-RU" sz="4400" dirty="0" smtClean="0"/>
              <a:t>если </a:t>
            </a:r>
            <a:r>
              <a:rPr lang="ru-RU" sz="4400" dirty="0"/>
              <a:t>бы люди не стремились к </a:t>
            </a:r>
            <a:r>
              <a:rPr lang="ru-RU" sz="4400" dirty="0" smtClean="0"/>
              <a:t>подвигу</a:t>
            </a:r>
            <a:endParaRPr lang="ru-RU" sz="4400" dirty="0"/>
          </a:p>
          <a:p>
            <a:pPr marL="0" indent="0">
              <a:buNone/>
            </a:pPr>
            <a:r>
              <a:rPr lang="ru-RU" sz="4400" dirty="0"/>
              <a:t>                </a:t>
            </a:r>
            <a:r>
              <a:rPr lang="ru-RU" sz="4400" dirty="0" smtClean="0"/>
              <a:t>-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50630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спортсмены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32656"/>
            <a:ext cx="357030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304850"/>
            <a:ext cx="4001613" cy="240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67" y="2852936"/>
            <a:ext cx="363862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689" y="2871217"/>
            <a:ext cx="4171658" cy="2429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816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учёные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44577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2264"/>
            <a:ext cx="2952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07" y="2908548"/>
            <a:ext cx="4805537" cy="248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973" y="3429000"/>
            <a:ext cx="3612858" cy="262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9068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6" y="4581128"/>
            <a:ext cx="6781800" cy="1600200"/>
          </a:xfrm>
        </p:spPr>
        <p:txBody>
          <a:bodyPr/>
          <a:lstStyle/>
          <a:p>
            <a:r>
              <a:rPr lang="ru-RU" dirty="0" smtClean="0"/>
              <a:t>Апостолы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7426"/>
            <a:ext cx="3600400" cy="292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79778"/>
            <a:ext cx="2448272" cy="305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792" y="132042"/>
            <a:ext cx="2314006" cy="308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188" y="3513278"/>
            <a:ext cx="2513214" cy="3093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596" y="3513278"/>
            <a:ext cx="2588612" cy="31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9732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279558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6672"/>
            <a:ext cx="3672408" cy="265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12976"/>
            <a:ext cx="460851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26" y="2708920"/>
            <a:ext cx="2909495" cy="265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122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20" y="4861148"/>
            <a:ext cx="6781800" cy="1600200"/>
          </a:xfrm>
        </p:spPr>
        <p:txBody>
          <a:bodyPr/>
          <a:lstStyle/>
          <a:p>
            <a:r>
              <a:rPr lang="ru-RU" dirty="0" smtClean="0"/>
              <a:t>Христос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534" y="545142"/>
            <a:ext cx="6577291" cy="49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98" y="545142"/>
            <a:ext cx="4900082" cy="49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552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896425"/>
              </p:ext>
            </p:extLst>
          </p:nvPr>
        </p:nvGraphicFramePr>
        <p:xfrm>
          <a:off x="107504" y="1"/>
          <a:ext cx="9036496" cy="6813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2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4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02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Профессия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Подвиг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10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спортсмен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Достичь высоких результатов не возможно без сверхнагрузок, без полной самоотдачи на тренировках, без жесткого режима. Где есть рекорды и слава, там на обороте, не «темной стороне Луны», обязательно присутствует пот и даже кровь.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80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учёный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Сделать открытие не возможно без механизма кропотливого и плодотворного труда, без самоотдачи и сознательного насилия над собой.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2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апостолы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Апостолам приходилось напрягаться до изнеможения, чтобы создавать и насаждать новый образ жизни. Нам нужно напрягаться, чтобы усвоить апостольские уроки.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2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ученик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Чтобы достигнуть высоких знаний по предмету, необходимо каждый день выполнять домашнее задание, слушать учителя, участвовать в уроке, красиво писать, повторять, если пропустил занятия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00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Христос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Это яркий пример самоотверженности. Христос смог взять на себя непомерную ношу жертвы для лучшего будущего всего человечества. Он, чистейший и совершеннейший из сынов человеческих, безропотно и кротко переносил поругания и насмешки грубых солдат. Он молился за своих  мучителей, прося Отца Небесного простить их.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0" marR="5565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073" name="Picture 1" descr="C:\Program Files\Microsoft Office\MEDIA\CAGCAT10\j029865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1781251" cy="105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home\AppData\Local\Microsoft\Windows\Temporary Internet Files\Content.IE5\XJY0FTKS\scientist_43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1" y="1988840"/>
            <a:ext cx="790622" cy="76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1" y="3933056"/>
            <a:ext cx="906653" cy="949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1" y="5127415"/>
            <a:ext cx="1200948" cy="16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48" y="2759038"/>
            <a:ext cx="1075317" cy="117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6430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 себя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386685"/>
              </p:ext>
            </p:extLst>
          </p:nvPr>
        </p:nvGraphicFramePr>
        <p:xfrm>
          <a:off x="395537" y="260648"/>
          <a:ext cx="8352926" cy="489933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331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30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4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34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отлично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хорошо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удовлет.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пока плохо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Я умею правильно объяснить, что такое подвиг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50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Я знаю, как совершить подвиг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Я имею представление о подвигах в жизни людей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119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Домашнее задание: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/>
              <a:t>Продолжить копилку </a:t>
            </a:r>
            <a:r>
              <a:rPr lang="ru-RU" sz="2800" dirty="0" smtClean="0"/>
              <a:t>подвигов</a:t>
            </a:r>
          </a:p>
          <a:p>
            <a:pPr marL="0" indent="0">
              <a:buNone/>
            </a:pPr>
            <a:endParaRPr lang="ru-RU" sz="2800"/>
          </a:p>
          <a:p>
            <a:pPr marL="0" indent="0">
              <a:buNone/>
            </a:pPr>
            <a:r>
              <a:rPr lang="ru-RU" sz="2800" smtClean="0"/>
              <a:t>Напишите </a:t>
            </a:r>
            <a:r>
              <a:rPr lang="ru-RU" sz="2800" dirty="0"/>
              <a:t>небольшое сочинение : «В жизни всегда есть место подвигу!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ru-RU" sz="2800" dirty="0"/>
              <a:t>Подумайте и расскажите, ради кого или чего вы жертвуете, а ради вас кто-то чем-то жертвует?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481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Актуализация знаний.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Вы </a:t>
            </a:r>
            <a:r>
              <a:rPr lang="ru-RU" dirty="0"/>
              <a:t>спросите: «О чём пойдёт речь на уроке». Я отвечу: «О человеческой жертвенности».</a:t>
            </a:r>
          </a:p>
          <a:p>
            <a:pPr marL="0" indent="0">
              <a:buNone/>
            </a:pPr>
            <a:r>
              <a:rPr lang="ru-RU" dirty="0"/>
              <a:t>Вы спросите: «Что нам даст знание об этом объекте». Я отвечу: «Как двигаться вперёд».</a:t>
            </a:r>
          </a:p>
          <a:p>
            <a:pPr marL="0" indent="0">
              <a:buNone/>
            </a:pPr>
            <a:r>
              <a:rPr lang="ru-RU" dirty="0"/>
              <a:t>Вы спросите: «Зачем мне это нужно?». Я отвечу: «Чтобы стремиться стать лучше»</a:t>
            </a:r>
          </a:p>
          <a:p>
            <a:pPr marL="0" indent="0">
              <a:buNone/>
            </a:pPr>
            <a:r>
              <a:rPr lang="ru-RU" dirty="0"/>
              <a:t>Что это?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631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«Да-нет»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крещение</a:t>
            </a:r>
            <a:r>
              <a:rPr lang="ru-RU" sz="4800" dirty="0"/>
              <a:t>, жертва, подвижник, христианин, учитель, </a:t>
            </a:r>
            <a:r>
              <a:rPr lang="ru-RU" sz="4800" dirty="0" smtClean="0"/>
              <a:t>полицейский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47943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Подвиг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19 урок ОРКСЭ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566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План.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- </a:t>
            </a:r>
            <a:r>
              <a:rPr lang="ru-RU" sz="3200" dirty="0"/>
              <a:t>Где можно узнать </a:t>
            </a:r>
            <a:r>
              <a:rPr lang="ru-RU" sz="3200" dirty="0" smtClean="0"/>
              <a:t>о </a:t>
            </a:r>
            <a:r>
              <a:rPr lang="ru-RU" sz="3200" dirty="0" smtClean="0"/>
              <a:t>данных </a:t>
            </a:r>
            <a:r>
              <a:rPr lang="ru-RU" sz="3200" dirty="0"/>
              <a:t>словах?</a:t>
            </a: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- </a:t>
            </a:r>
            <a:r>
              <a:rPr lang="ru-RU" sz="3200" dirty="0"/>
              <a:t>Что они могут нам рассказать?</a:t>
            </a:r>
          </a:p>
          <a:p>
            <a:pPr marL="0" indent="0">
              <a:buNone/>
            </a:pPr>
            <a:r>
              <a:rPr lang="ru-RU" sz="3200" dirty="0"/>
              <a:t>- Как они нам могут рассказать о подвиге?</a:t>
            </a:r>
          </a:p>
          <a:p>
            <a:pPr marL="0" indent="0">
              <a:buNone/>
            </a:pPr>
            <a:r>
              <a:rPr lang="ru-RU" sz="3200" dirty="0"/>
              <a:t>- Как можно пользоваться </a:t>
            </a:r>
            <a:r>
              <a:rPr lang="ru-RU" sz="3200" dirty="0" smtClean="0"/>
              <a:t>знания урока?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80144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Ознакомительное чтение понятий.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Подвиг это борьба с косностью и инертностью. Это </a:t>
            </a:r>
            <a:r>
              <a:rPr lang="ru-RU" u="sng" dirty="0"/>
              <a:t>сдвигание самого себя с мертвой точки при помощи благодати Божией</a:t>
            </a:r>
            <a:r>
              <a:rPr lang="ru-RU" dirty="0"/>
              <a:t>. Конечный смысл подвига христианского есть воскрешение внутреннего мертвеца, внутренний переход души человеческой от смерти к жизни. Но путь к цели далек и состоит он из </a:t>
            </a:r>
            <a:r>
              <a:rPr lang="ru-RU" u="sng" dirty="0"/>
              <a:t>преодоления врожденных и приобретенных дурных навыков</a:t>
            </a:r>
            <a:r>
              <a:rPr lang="ru-RU" dirty="0"/>
              <a:t>, </a:t>
            </a:r>
            <a:r>
              <a:rPr lang="ru-RU" u="sng" dirty="0"/>
              <a:t>из борьбы со страстями</a:t>
            </a:r>
            <a:r>
              <a:rPr lang="ru-RU" dirty="0"/>
              <a:t>, что тоже, чего греха таить, диковато звучит для современного уха.</a:t>
            </a:r>
          </a:p>
        </p:txBody>
      </p:sp>
    </p:spTree>
    <p:extLst>
      <p:ext uri="{BB962C8B-B14F-4D97-AF65-F5344CB8AC3E}">
        <p14:creationId xmlns:p14="http://schemas.microsoft.com/office/powerpoint/2010/main" val="1450739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73216"/>
            <a:ext cx="7842448" cy="798984"/>
          </a:xfrm>
        </p:spPr>
        <p:txBody>
          <a:bodyPr>
            <a:normAutofit fontScale="90000"/>
          </a:bodyPr>
          <a:lstStyle/>
          <a:p>
            <a:r>
              <a:rPr lang="ru-RU" dirty="0"/>
              <a:t>Работа с текстом с. 62-63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6817259"/>
              </p:ext>
            </p:extLst>
          </p:nvPr>
        </p:nvGraphicFramePr>
        <p:xfrm>
          <a:off x="539552" y="908720"/>
          <a:ext cx="8136903" cy="4104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9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6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5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Подвиг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Значение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5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подвиг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5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жертва ради себя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14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жертва ради другого человека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55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жертва Богу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5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подвижник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550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подвижничество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175819" y="473075"/>
            <a:ext cx="2810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Копилка «Подвиг»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935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021288"/>
            <a:ext cx="6781800" cy="6549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 по эталону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0146694"/>
              </p:ext>
            </p:extLst>
          </p:nvPr>
        </p:nvGraphicFramePr>
        <p:xfrm>
          <a:off x="14344" y="44624"/>
          <a:ext cx="8928992" cy="5828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6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2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Подвиг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Значение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1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подвиг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это  беззаветный, бескорыстный,  самоотверженный героический поступок, вызванный каким-л. Чувством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3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жертва ради себя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это укрепление силы воли, стать более сильным и благородным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62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жертва ради другого человека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отказ от зависти и от привычки иметь самое лучшее, пожертвовать своей гордостью, искренне принять свою неправду, отказаться от эгоистичной закрытости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3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жертва Богу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это память о Боге и Его заповедях и стремление жить по ним.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62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подвижник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реальное или мифическое лицо, из религиозных побуждений совершавшее какие либо подвиги или переносившее тяжелые испытания.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2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подвижничество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духовных и внешних, благочестивых упражнений, основанных на самоотречении и имеющих целью христианское самоусовершенствование; активная позиция противостояния злу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03" marR="67003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246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Цепочка событий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/>
              <a:t>Если бы люди не совершали подвиг ради себя, то</a:t>
            </a:r>
            <a:r>
              <a:rPr lang="ru-RU" sz="3600" dirty="0" smtClean="0"/>
              <a:t>….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Если </a:t>
            </a:r>
            <a:r>
              <a:rPr lang="ru-RU" sz="3600" dirty="0"/>
              <a:t>бы люди не совершали подвиг ради других, то….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9184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69</TotalTime>
  <Words>609</Words>
  <Application>Microsoft Office PowerPoint</Application>
  <PresentationFormat>Экран (4:3)</PresentationFormat>
  <Paragraphs>105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Impact</vt:lpstr>
      <vt:lpstr>Times New Roman</vt:lpstr>
      <vt:lpstr>NewsPrint</vt:lpstr>
      <vt:lpstr>Проверка домашнего задания. </vt:lpstr>
      <vt:lpstr>Актуализация знаний. </vt:lpstr>
      <vt:lpstr>Игра «Да-нет» </vt:lpstr>
      <vt:lpstr>Подвиг</vt:lpstr>
      <vt:lpstr>План. </vt:lpstr>
      <vt:lpstr>Ознакомительное чтение понятий. </vt:lpstr>
      <vt:lpstr>Работа с текстом с. 62-63 </vt:lpstr>
      <vt:lpstr>Проверь по эталону</vt:lpstr>
      <vt:lpstr>Цепочка событий</vt:lpstr>
      <vt:lpstr>Противоречия</vt:lpstr>
      <vt:lpstr>спортсмены</vt:lpstr>
      <vt:lpstr>учёные</vt:lpstr>
      <vt:lpstr>Апостолы </vt:lpstr>
      <vt:lpstr>ученик</vt:lpstr>
      <vt:lpstr>Христос</vt:lpstr>
      <vt:lpstr>Презентация PowerPoint</vt:lpstr>
      <vt:lpstr>Оцени себя</vt:lpstr>
      <vt:lpstr>Домашнее задание: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</dc:title>
  <dc:creator>hellin</dc:creator>
  <cp:lastModifiedBy>User</cp:lastModifiedBy>
  <cp:revision>8</cp:revision>
  <dcterms:created xsi:type="dcterms:W3CDTF">2016-01-23T15:13:47Z</dcterms:created>
  <dcterms:modified xsi:type="dcterms:W3CDTF">2022-06-06T07:36:56Z</dcterms:modified>
</cp:coreProperties>
</file>