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3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- Чтение сочинений: «В жизни всегда есть место подвигу!</a:t>
            </a:r>
          </a:p>
          <a:p>
            <a:r>
              <a:rPr lang="ru-RU" sz="3200" dirty="0"/>
              <a:t>- Подумайте, ради кого или чего вы жертвуете, а ради вас кто-то чем-то жертвует?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017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7813"/>
            <a:ext cx="8218488" cy="1638300"/>
          </a:xfrm>
        </p:spPr>
        <p:txBody>
          <a:bodyPr>
            <a:normAutofit fontScale="90000"/>
          </a:bodyPr>
          <a:lstStyle/>
          <a:p>
            <a:r>
              <a:rPr lang="ru-RU" altLang="ru-RU" sz="4000">
                <a:solidFill>
                  <a:srgbClr val="CC3300"/>
                </a:solidFill>
              </a:rPr>
              <a:t>3.Блаженны кроткие,</a:t>
            </a:r>
            <a:br>
              <a:rPr lang="ru-RU" altLang="ru-RU" sz="4000">
                <a:solidFill>
                  <a:srgbClr val="CC3300"/>
                </a:solidFill>
              </a:rPr>
            </a:br>
            <a:r>
              <a:rPr lang="ru-RU" altLang="ru-RU" sz="4000">
                <a:solidFill>
                  <a:srgbClr val="CC3300"/>
                </a:solidFill>
              </a:rPr>
              <a:t> ибо они наследуют землю.</a:t>
            </a:r>
            <a:br>
              <a:rPr lang="ru-RU" altLang="ru-RU" sz="4000">
                <a:solidFill>
                  <a:srgbClr val="CC3300"/>
                </a:solidFill>
              </a:rPr>
            </a:br>
            <a:endParaRPr lang="ru-RU" altLang="ru-RU" sz="4000">
              <a:solidFill>
                <a:srgbClr val="CC3300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859338" y="1916113"/>
            <a:ext cx="360045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>
                <a:solidFill>
                  <a:srgbClr val="CC3300"/>
                </a:solidFill>
              </a:rPr>
              <a:t>Кроткий- </a:t>
            </a:r>
          </a:p>
          <a:p>
            <a:pPr algn="ctr">
              <a:spcBef>
                <a:spcPct val="50000"/>
              </a:spcBef>
            </a:pPr>
            <a:r>
              <a:rPr lang="ru-RU" altLang="ru-RU" sz="2400"/>
              <a:t>незлобливый, владеющий собой, неспособный гневаться, незлопамятный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812088" y="1773238"/>
            <a:ext cx="576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4400">
                <a:solidFill>
                  <a:srgbClr val="CC3300"/>
                </a:solidFill>
              </a:rPr>
              <a:t>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7625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68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7813"/>
            <a:ext cx="8218488" cy="1422400"/>
          </a:xfrm>
        </p:spPr>
        <p:txBody>
          <a:bodyPr>
            <a:normAutofit fontScale="90000"/>
          </a:bodyPr>
          <a:lstStyle/>
          <a:p>
            <a:r>
              <a:rPr lang="ru-RU" altLang="ru-RU" sz="3600">
                <a:solidFill>
                  <a:srgbClr val="CC3300"/>
                </a:solidFill>
              </a:rPr>
              <a:t>4.Блаженны алчущие и жаждущие правды, ибо они насытятся.</a:t>
            </a:r>
            <a:r>
              <a:rPr lang="ru-RU" altLang="ru-RU" sz="4000">
                <a:solidFill>
                  <a:srgbClr val="CC3300"/>
                </a:solidFill>
              </a:rPr>
              <a:t/>
            </a:r>
            <a:br>
              <a:rPr lang="ru-RU" altLang="ru-RU" sz="4000">
                <a:solidFill>
                  <a:srgbClr val="CC3300"/>
                </a:solidFill>
              </a:rPr>
            </a:br>
            <a:endParaRPr lang="ru-RU" altLang="ru-RU" sz="4000">
              <a:solidFill>
                <a:srgbClr val="CC3300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4391843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580063" y="2708275"/>
            <a:ext cx="3563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Правда= Христос</a:t>
            </a:r>
          </a:p>
        </p:txBody>
      </p:sp>
    </p:spTree>
    <p:extLst>
      <p:ext uri="{BB962C8B-B14F-4D97-AF65-F5344CB8AC3E}">
        <p14:creationId xmlns:p14="http://schemas.microsoft.com/office/powerpoint/2010/main" val="371738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>
                <a:solidFill>
                  <a:srgbClr val="CC3300"/>
                </a:solidFill>
              </a:rPr>
              <a:t>5.Блаженны милостивые,</a:t>
            </a:r>
            <a:br>
              <a:rPr lang="ru-RU" altLang="ru-RU" sz="4000">
                <a:solidFill>
                  <a:srgbClr val="CC3300"/>
                </a:solidFill>
              </a:rPr>
            </a:br>
            <a:r>
              <a:rPr lang="ru-RU" altLang="ru-RU" sz="4000">
                <a:solidFill>
                  <a:srgbClr val="CC3300"/>
                </a:solidFill>
              </a:rPr>
              <a:t> ибо они помилованы будут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500563" y="2708275"/>
            <a:ext cx="423703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/>
              <a:t>Тот, кто хочет, </a:t>
            </a:r>
          </a:p>
          <a:p>
            <a:pPr algn="ctr"/>
            <a:r>
              <a:rPr lang="ru-RU" altLang="ru-RU" sz="2400" b="1"/>
              <a:t>чтобы Бог и люди были милосердны к нему,</a:t>
            </a:r>
          </a:p>
          <a:p>
            <a:pPr algn="ctr"/>
            <a:r>
              <a:rPr lang="ru-RU" altLang="ru-RU" sz="2400" b="1"/>
              <a:t> должен и сам быть милостив к людям.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4313397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55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>
                <a:solidFill>
                  <a:srgbClr val="CC3300"/>
                </a:solidFill>
              </a:rPr>
              <a:t>6.Блаженны чистые сердцем,</a:t>
            </a:r>
            <a:br>
              <a:rPr lang="ru-RU" altLang="ru-RU" sz="4000">
                <a:solidFill>
                  <a:srgbClr val="CC3300"/>
                </a:solidFill>
              </a:rPr>
            </a:br>
            <a:r>
              <a:rPr lang="ru-RU" altLang="ru-RU" sz="4000">
                <a:solidFill>
                  <a:srgbClr val="CC3300"/>
                </a:solidFill>
              </a:rPr>
              <a:t> ибо они Бога узрят.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940152" y="1068458"/>
            <a:ext cx="2700611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b="1" dirty="0"/>
              <a:t>Грязь в сердце – </a:t>
            </a:r>
          </a:p>
          <a:p>
            <a:pPr algn="ctr"/>
            <a:r>
              <a:rPr lang="ru-RU" altLang="ru-RU" b="1" dirty="0"/>
              <a:t>это зависть, подозрительность, злословие.</a:t>
            </a:r>
          </a:p>
          <a:p>
            <a:pPr algn="ctr"/>
            <a:endParaRPr lang="ru-RU" altLang="ru-RU" b="1" dirty="0"/>
          </a:p>
          <a:p>
            <a:pPr algn="ctr">
              <a:buFontTx/>
              <a:buChar char="•"/>
            </a:pPr>
            <a:r>
              <a:rPr lang="ru-RU" altLang="ru-RU" b="1" dirty="0"/>
              <a:t>Чистое сердце радуется жизни и людям. </a:t>
            </a:r>
          </a:p>
          <a:p>
            <a:pPr algn="ctr"/>
            <a:endParaRPr lang="ru-RU" altLang="ru-RU" b="1" dirty="0"/>
          </a:p>
          <a:p>
            <a:pPr algn="ctr">
              <a:buFontTx/>
              <a:buChar char="•"/>
            </a:pPr>
            <a:r>
              <a:rPr lang="ru-RU" altLang="ru-RU" b="1" dirty="0"/>
              <a:t>Чистое сердце не злопамятно. </a:t>
            </a:r>
          </a:p>
          <a:p>
            <a:pPr algn="ctr"/>
            <a:endParaRPr lang="ru-RU" altLang="ru-RU" b="1" dirty="0"/>
          </a:p>
          <a:p>
            <a:pPr algn="ctr">
              <a:buFontTx/>
              <a:buChar char="•"/>
            </a:pPr>
            <a:r>
              <a:rPr lang="ru-RU" altLang="ru-RU" b="1" dirty="0"/>
              <a:t>Чистое сердце –</a:t>
            </a:r>
          </a:p>
          <a:p>
            <a:pPr algn="ctr"/>
            <a:r>
              <a:rPr lang="ru-RU" altLang="ru-RU" b="1" dirty="0"/>
              <a:t> это свобода от подозрительности. </a:t>
            </a:r>
          </a:p>
          <a:p>
            <a:pPr algn="ctr"/>
            <a:endParaRPr lang="ru-RU" altLang="ru-RU" b="1" dirty="0"/>
          </a:p>
          <a:p>
            <a:pPr algn="ctr"/>
            <a:r>
              <a:rPr lang="ru-RU" altLang="ru-RU" b="1" dirty="0"/>
              <a:t> Во всех людях и в природе </a:t>
            </a:r>
          </a:p>
          <a:p>
            <a:pPr algn="ctr"/>
            <a:r>
              <a:rPr lang="ru-RU" altLang="ru-RU" b="1" dirty="0"/>
              <a:t>он видит Бога и радуется Ему.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572463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43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7813"/>
            <a:ext cx="8291513" cy="1782762"/>
          </a:xfrm>
        </p:spPr>
        <p:txBody>
          <a:bodyPr>
            <a:normAutofit fontScale="90000"/>
          </a:bodyPr>
          <a:lstStyle/>
          <a:p>
            <a:r>
              <a:rPr lang="ru-RU" altLang="ru-RU" sz="3600">
                <a:solidFill>
                  <a:srgbClr val="CC3300"/>
                </a:solidFill>
              </a:rPr>
              <a:t>7.Блаженны миротворцы, ибо они будут наречены сынами Божьими</a:t>
            </a:r>
            <a:r>
              <a:rPr lang="ru-RU" altLang="ru-RU" sz="4000">
                <a:solidFill>
                  <a:srgbClr val="CC3300"/>
                </a:solidFill>
              </a:rPr>
              <a:t>.</a:t>
            </a:r>
            <a:br>
              <a:rPr lang="ru-RU" altLang="ru-RU" sz="4000">
                <a:solidFill>
                  <a:srgbClr val="CC3300"/>
                </a:solidFill>
              </a:rPr>
            </a:br>
            <a:endParaRPr lang="ru-RU" altLang="ru-RU" sz="4000">
              <a:solidFill>
                <a:srgbClr val="CC3300"/>
              </a:solidFill>
            </a:endParaRPr>
          </a:p>
        </p:txBody>
      </p:sp>
      <p:sp>
        <p:nvSpPr>
          <p:cNvPr id="18437" name="AutoShape 5"/>
          <p:cNvSpPr>
            <a:spLocks noChangeAspect="1" noChangeArrowheads="1"/>
          </p:cNvSpPr>
          <p:nvPr/>
        </p:nvSpPr>
        <p:spPr bwMode="auto">
          <a:xfrm>
            <a:off x="2190750" y="509588"/>
            <a:ext cx="4762500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313"/>
            <a:ext cx="3961135" cy="494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932363" y="2060575"/>
            <a:ext cx="3743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Мир   + Творить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859338" y="3573463"/>
            <a:ext cx="4033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Трудно ли быть миротворцем в настоящее время?</a:t>
            </a:r>
          </a:p>
        </p:txBody>
      </p:sp>
    </p:spTree>
    <p:extLst>
      <p:ext uri="{BB962C8B-B14F-4D97-AF65-F5344CB8AC3E}">
        <p14:creationId xmlns:p14="http://schemas.microsoft.com/office/powerpoint/2010/main" val="334564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75120"/>
              </p:ext>
            </p:extLst>
          </p:nvPr>
        </p:nvGraphicFramePr>
        <p:xfrm>
          <a:off x="539554" y="1484784"/>
          <a:ext cx="8208910" cy="4975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1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4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82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10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Заповедь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16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1.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Нищие духом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50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2.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Блаженны 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плачущие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05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3.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Блаженны 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кроткие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 </a:t>
                      </a: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05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4.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Блаженны </a:t>
                      </a:r>
                      <a:r>
                        <a:rPr lang="ru-RU" sz="1800" dirty="0" smtClean="0">
                          <a:effectLst/>
                        </a:rPr>
                        <a:t>милостивые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499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5.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Блаженны 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алчущие </a:t>
                      </a:r>
                      <a:r>
                        <a:rPr lang="ru-RU" sz="1800" dirty="0">
                          <a:effectLst/>
                        </a:rPr>
                        <a:t>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жаждущие 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правды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2036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6.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Блаженны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миротворцы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305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7.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Блаженны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чистые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сердцем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86" marR="41086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dirty="0" err="1"/>
              <a:t>Раскадровка</a:t>
            </a:r>
            <a:r>
              <a:rPr lang="ru-RU" dirty="0"/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229954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Создать копилку доводов, с помощью которых можно убедить людей творить добро  и жить по совести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463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 (мизинец) – мыслительный процесс. Какие знания, опыт я сегодня получил?</a:t>
            </a:r>
          </a:p>
          <a:p>
            <a:r>
              <a:rPr lang="ru-RU" dirty="0"/>
              <a:t>Б (безымянный) – близость цели. Что я сегодня делал и чего достиг?</a:t>
            </a:r>
          </a:p>
          <a:p>
            <a:r>
              <a:rPr lang="ru-RU" dirty="0"/>
              <a:t>С (средний) – состояние духа. Каким было сегодня преобладающее настроение?</a:t>
            </a:r>
          </a:p>
          <a:p>
            <a:r>
              <a:rPr lang="ru-RU" dirty="0"/>
              <a:t>У (указательный) – услуга, помощь. Чем я сегодня помог, чем порадовал или чему поспособствовал?</a:t>
            </a:r>
          </a:p>
          <a:p>
            <a:r>
              <a:rPr lang="ru-RU" dirty="0"/>
              <a:t>Б! (большой) – бодрость, физическая форма. Каким было моё физическое состояние сегодня? Что я сделал     для своего здоровья?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«Метод пяти пальцев»</a:t>
            </a:r>
          </a:p>
        </p:txBody>
      </p:sp>
    </p:spTree>
    <p:extLst>
      <p:ext uri="{BB962C8B-B14F-4D97-AF65-F5344CB8AC3E}">
        <p14:creationId xmlns:p14="http://schemas.microsoft.com/office/powerpoint/2010/main" val="339449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88840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«Кто входит в дом счастья через дверь удовольствий, тот обыкновенно выходит через дверь страданий».</a:t>
            </a:r>
          </a:p>
          <a:p>
            <a:pPr marL="0" indent="0" algn="r">
              <a:buNone/>
            </a:pPr>
            <a:r>
              <a:rPr lang="ru-RU" sz="4000" dirty="0" err="1" smtClean="0"/>
              <a:t>Блез</a:t>
            </a:r>
            <a:r>
              <a:rPr lang="ru-RU" sz="4000" dirty="0" smtClean="0"/>
              <a:t> </a:t>
            </a:r>
            <a:r>
              <a:rPr lang="ru-RU" sz="4000" dirty="0"/>
              <a:t>Паскаль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5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заповеди блаженств, блаженный, Нагорная проповедь, нищий духом, плачущий, кроткий, милостивый, алчущий, жаждущий, миротворец, чистый </a:t>
            </a:r>
            <a:r>
              <a:rPr lang="ru-RU" sz="3600" dirty="0" smtClean="0"/>
              <a:t>сердцем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 для работы на уроке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Заповеди блаженств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 урок ОРКСЭ (модуль ОПК)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001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04864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- </a:t>
            </a:r>
            <a:r>
              <a:rPr lang="ru-RU" sz="3600" dirty="0"/>
              <a:t>Где можно узнать заповеди блаженств?</a:t>
            </a:r>
          </a:p>
          <a:p>
            <a:r>
              <a:rPr lang="ru-RU" sz="3600" dirty="0"/>
              <a:t>- Кто заповеди дал людям?</a:t>
            </a:r>
          </a:p>
          <a:p>
            <a:r>
              <a:rPr lang="ru-RU" sz="3600" dirty="0"/>
              <a:t>- О чём говорится в заповедях?</a:t>
            </a:r>
          </a:p>
          <a:p>
            <a:r>
              <a:rPr lang="ru-RU" sz="3600" dirty="0"/>
              <a:t>- Как через заповеди можно стать счастливым?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44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309754"/>
              </p:ext>
            </p:extLst>
          </p:nvPr>
        </p:nvGraphicFramePr>
        <p:xfrm>
          <a:off x="467544" y="2276872"/>
          <a:ext cx="8352928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26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Слово 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Нагорная проповедь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7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Блаженный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7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Нищий духом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7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Царство Небесное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7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Царство Божье – внутри нас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</a:endParaRP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Блаженный плачущие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</a:endParaRP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Блаженны кроткие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Блаженны милостивые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</a:endParaRP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7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Блаженны алчущие и жаждущие правды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6963" marR="26963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копилка </a:t>
            </a:r>
            <a:r>
              <a:rPr lang="ru-RU" dirty="0"/>
              <a:t>«Заповеди блаженств»</a:t>
            </a:r>
          </a:p>
        </p:txBody>
      </p:sp>
    </p:spTree>
    <p:extLst>
      <p:ext uri="{BB962C8B-B14F-4D97-AF65-F5344CB8AC3E}">
        <p14:creationId xmlns:p14="http://schemas.microsoft.com/office/powerpoint/2010/main" val="909924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Нагорная проповедь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320480" cy="529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84482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Однажды Иисус взошел на гору, </a:t>
            </a:r>
            <a:br>
              <a:rPr lang="ru-RU" sz="2800" dirty="0"/>
            </a:br>
            <a:r>
              <a:rPr lang="ru-RU" sz="2800" dirty="0"/>
              <a:t>сел там и, </a:t>
            </a:r>
            <a:br>
              <a:rPr lang="ru-RU" sz="2800" dirty="0"/>
            </a:br>
            <a:r>
              <a:rPr lang="ru-RU" sz="2800" dirty="0"/>
              <a:t>когда приступили к Нему </a:t>
            </a:r>
            <a:br>
              <a:rPr lang="ru-RU" sz="2800" dirty="0"/>
            </a:br>
            <a:r>
              <a:rPr lang="ru-RU" sz="2800" dirty="0"/>
              <a:t>ученики и народ, </a:t>
            </a:r>
            <a:br>
              <a:rPr lang="ru-RU" sz="2800" dirty="0"/>
            </a:br>
            <a:r>
              <a:rPr lang="ru-RU" sz="2800" dirty="0"/>
              <a:t>стал учить их </a:t>
            </a:r>
            <a:br>
              <a:rPr lang="ru-RU" sz="2800" dirty="0"/>
            </a:br>
            <a:r>
              <a:rPr lang="ru-RU" sz="2800" dirty="0"/>
              <a:t>Заповедям Блаженства</a:t>
            </a:r>
          </a:p>
        </p:txBody>
      </p:sp>
    </p:spTree>
    <p:extLst>
      <p:ext uri="{BB962C8B-B14F-4D97-AF65-F5344CB8AC3E}">
        <p14:creationId xmlns:p14="http://schemas.microsoft.com/office/powerpoint/2010/main" val="43279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>
                <a:solidFill>
                  <a:srgbClr val="CC3300"/>
                </a:solidFill>
              </a:rPr>
              <a:t>1.Блаженны нищие духом, </a:t>
            </a:r>
            <a:br>
              <a:rPr lang="ru-RU" altLang="ru-RU" sz="4000">
                <a:solidFill>
                  <a:srgbClr val="CC3300"/>
                </a:solidFill>
              </a:rPr>
            </a:br>
            <a:r>
              <a:rPr lang="ru-RU" altLang="ru-RU" sz="4000">
                <a:solidFill>
                  <a:srgbClr val="CC3300"/>
                </a:solidFill>
              </a:rPr>
              <a:t>ибо их есть Царство Небесное</a:t>
            </a:r>
          </a:p>
        </p:txBody>
      </p:sp>
      <p:pic>
        <p:nvPicPr>
          <p:cNvPr id="9223" name="Picture 7" descr="b33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5450" y="1731963"/>
            <a:ext cx="3887788" cy="4362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500563" y="1547813"/>
            <a:ext cx="4643437" cy="476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FF0000"/>
                </a:solidFill>
              </a:rPr>
              <a:t>Нищие духом </a:t>
            </a:r>
            <a:r>
              <a:rPr lang="ru-RU" altLang="ru-RU" b="1"/>
              <a:t>сознательно</a:t>
            </a:r>
            <a:r>
              <a:rPr lang="ru-RU" altLang="ru-RU" b="1">
                <a:solidFill>
                  <a:srgbClr val="FF0000"/>
                </a:solidFill>
              </a:rPr>
              <a:t> ограничили свои желания и потребности. Они поняли, что: </a:t>
            </a:r>
          </a:p>
          <a:p>
            <a:endParaRPr lang="ru-RU" altLang="ru-RU" b="1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altLang="ru-RU" b="1"/>
              <a:t>Лучше остаться с бедным, но любимым человеком, чем уйти к богатому без любви. </a:t>
            </a:r>
          </a:p>
          <a:p>
            <a:pPr>
              <a:buFontTx/>
              <a:buChar char="•"/>
            </a:pPr>
            <a:endParaRPr lang="ru-RU" altLang="ru-RU" b="1"/>
          </a:p>
          <a:p>
            <a:pPr>
              <a:buFontTx/>
              <a:buChar char="•"/>
            </a:pPr>
            <a:r>
              <a:rPr lang="ru-RU" altLang="ru-RU" b="1"/>
              <a:t>Лучше отказаться от карьеры, если для нее надо предать своих друзей или свои убеждения. </a:t>
            </a:r>
          </a:p>
          <a:p>
            <a:pPr>
              <a:buFontTx/>
              <a:buChar char="•"/>
            </a:pPr>
            <a:endParaRPr lang="ru-RU" altLang="ru-RU" b="1"/>
          </a:p>
          <a:p>
            <a:pPr>
              <a:buFontTx/>
              <a:buChar char="•"/>
            </a:pPr>
            <a:r>
              <a:rPr lang="ru-RU" altLang="ru-RU" b="1"/>
              <a:t>Лучше копить друзей, чем деньги. </a:t>
            </a:r>
          </a:p>
          <a:p>
            <a:pPr>
              <a:buFontTx/>
              <a:buChar char="•"/>
            </a:pPr>
            <a:endParaRPr lang="ru-RU" altLang="ru-RU" b="1"/>
          </a:p>
          <a:p>
            <a:pPr>
              <a:buFontTx/>
              <a:buChar char="•"/>
            </a:pPr>
            <a:r>
              <a:rPr lang="ru-RU" altLang="ru-RU" b="1"/>
              <a:t>Лучше жить в мире со своей </a:t>
            </a:r>
          </a:p>
          <a:p>
            <a:r>
              <a:rPr lang="ru-RU" altLang="ru-RU" b="1"/>
              <a:t>совестью, чем угождать приятелям.</a:t>
            </a:r>
            <a:r>
              <a:rPr lang="ru-RU" altLang="ru-RU"/>
              <a:t> </a:t>
            </a:r>
          </a:p>
          <a:p>
            <a:pPr>
              <a:buFontTx/>
              <a:buChar char="•"/>
            </a:pPr>
            <a:endParaRPr lang="ru-RU" alt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9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1">
                <a:solidFill>
                  <a:srgbClr val="CC3300"/>
                </a:solidFill>
              </a:rPr>
              <a:t>2.Блаженны плачущие, </a:t>
            </a:r>
            <a:br>
              <a:rPr lang="ru-RU" altLang="ru-RU" sz="4000" b="1">
                <a:solidFill>
                  <a:srgbClr val="CC3300"/>
                </a:solidFill>
              </a:rPr>
            </a:br>
            <a:r>
              <a:rPr lang="ru-RU" altLang="ru-RU" sz="4000" b="1">
                <a:solidFill>
                  <a:srgbClr val="CC3300"/>
                </a:solidFill>
              </a:rPr>
              <a:t>ибо они утешатся.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00563" y="2133600"/>
            <a:ext cx="4103687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C3300"/>
                </a:solidFill>
              </a:rPr>
              <a:t>Плачущие-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 b="1"/>
              <a:t>осознающие свои грехи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 b="1"/>
              <a:t>кающиеся в них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 b="1"/>
              <a:t>стремящиеся избавиться от грехов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sz="2400" b="1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687512"/>
            <a:ext cx="3669605" cy="447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89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520</Words>
  <Application>Microsoft Office PowerPoint</Application>
  <PresentationFormat>Экран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Candara</vt:lpstr>
      <vt:lpstr>Symbol</vt:lpstr>
      <vt:lpstr>Times New Roman</vt:lpstr>
      <vt:lpstr>Волна</vt:lpstr>
      <vt:lpstr>Проверка домашнего задания</vt:lpstr>
      <vt:lpstr>Презентация PowerPoint</vt:lpstr>
      <vt:lpstr>Слова для работы на уроке</vt:lpstr>
      <vt:lpstr>Заповеди блаженств</vt:lpstr>
      <vt:lpstr>План. </vt:lpstr>
      <vt:lpstr>копилка «Заповеди блаженств»</vt:lpstr>
      <vt:lpstr>Нагорная проповедь</vt:lpstr>
      <vt:lpstr>1.Блаженны нищие духом,  ибо их есть Царство Небесное</vt:lpstr>
      <vt:lpstr>2.Блаженны плачущие,  ибо они утешатся.</vt:lpstr>
      <vt:lpstr>3.Блаженны кроткие,  ибо они наследуют землю. </vt:lpstr>
      <vt:lpstr>4.Блаженны алчущие и жаждущие правды, ибо они насытятся. </vt:lpstr>
      <vt:lpstr>5.Блаженны милостивые,  ибо они помилованы будут</vt:lpstr>
      <vt:lpstr>6.Блаженны чистые сердцем,  ибо они Бога узрят.</vt:lpstr>
      <vt:lpstr>7.Блаженны миротворцы, ибо они будут наречены сынами Божьими. </vt:lpstr>
      <vt:lpstr>«Раскадровка» </vt:lpstr>
      <vt:lpstr>Домашнее задание</vt:lpstr>
      <vt:lpstr>«Метод пяти пальцев»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</dc:title>
  <dc:creator>hellin</dc:creator>
  <cp:lastModifiedBy>User</cp:lastModifiedBy>
  <cp:revision>5</cp:revision>
  <dcterms:created xsi:type="dcterms:W3CDTF">2016-07-24T10:15:33Z</dcterms:created>
  <dcterms:modified xsi:type="dcterms:W3CDTF">2022-06-06T11:51:23Z</dcterms:modified>
</cp:coreProperties>
</file>