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экономикой, деньгами и финансовыми инструментами связаны все области деятельности — от бытового обслуживания до индивидуального предпринимательства.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Экономические профессии подходят людям с аналитическим складом ума, умеющим работать с большими массивами информации. Чтобы стать экономистом, необходимы знания точных наук (математика, информатика), а также интерес к актуальным событиям, происходящим в мировой экономике. </a:t>
            </a:r>
            <a:endParaRPr lang="ru-RU" dirty="0"/>
          </a:p>
        </p:txBody>
      </p:sp>
      <p:pic>
        <p:nvPicPr>
          <p:cNvPr id="3074" name="Picture 2" descr="C:\Users\777\Desktop\твой выбор\1644889723_9-kartinkin-net-p-bukhgalter-kartinki-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4198938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Потребность рынка в работниках экономических специальностей стабильна. Спрос не зависит от политической ситуации, не связан с ростом или падением ВВП, а также валютным курсом. Без профессионального бухгалтера не сможет функционировать ни одно предприятие в стране. </a:t>
            </a:r>
            <a:endParaRPr lang="ru-RU" dirty="0"/>
          </a:p>
        </p:txBody>
      </p:sp>
      <p:pic>
        <p:nvPicPr>
          <p:cNvPr id="6146" name="Picture 2" descr="C:\Users\777\Desktop\твой выбор\CAN-A-COMPROMISE-BE-FOUND-FOR-SELF-MANAGED-SUPER-FUND-INVESTMENT-PROPERTY-BORROWING-BA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752600"/>
            <a:ext cx="4335462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Банковский служащий – это специалист, работающий в банковской организации и выполняющий определенные задачи в рамках своих должностных обязанностей. Это могут быть проведение банковских операций, аналитическая работа, продвижение банковских продуктов, оказание кредитно-финансовых услуг клиентам и так далее. Его работа состоит в обеспечении текущей работы банка, общение с клиентами.</a:t>
            </a:r>
            <a:endParaRPr lang="ru-RU" dirty="0"/>
          </a:p>
        </p:txBody>
      </p:sp>
      <p:pic>
        <p:nvPicPr>
          <p:cNvPr id="2050" name="Picture 2" descr="C:\Users\777\Desktop\твой выбор\7e4f14220a9e6cee689b06ef5b06eeb0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43434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Бухгалтер - это специалист, который занимается учетом финансовой и экономической деятельности компании. Его задача - вести юридически грамотно все виды учета финансовых и материальных средств фирмы, делать деятельность компании прозрачной для налоговых органов, осуществлять своевременно налоговые выплаты в бюджет. В обязанности бухгалтера также входит расчет и начисление заработной платы сотрудникам, выполнение расчетов налоговых отчислений, себестоимости продукции</a:t>
            </a:r>
            <a:endParaRPr lang="ru-RU" dirty="0"/>
          </a:p>
        </p:txBody>
      </p:sp>
      <p:pic>
        <p:nvPicPr>
          <p:cNvPr id="4098" name="Picture 2" descr="C:\Users\777\Desktop\твой выбор\buhgalter-udalenno-dlja-ooo-i-ip-CKcEuwF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752600"/>
            <a:ext cx="4411662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крупных компаниях работает много бухгалтеров, поэтому в такой ситуации бухгалтеры специализируются на различных участках: один отвечает за кассу и начисление зарплаты, второй работает с валютными операциями, третий занимается складом и готовой продукцией, и т.д.</a:t>
            </a:r>
          </a:p>
          <a:p>
            <a:endParaRPr lang="ru-RU" dirty="0"/>
          </a:p>
        </p:txBody>
      </p:sp>
      <p:pic>
        <p:nvPicPr>
          <p:cNvPr id="5122" name="Picture 2" descr="C:\Users\777\Desktop\твой выбор\buhgaot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Аудитор — это специалист, который занимается проверкой финансовой и налоговой отчетности компаний, оценивает финансовою эффективность ее работы и дает руководству рекомендации и консультации по исправлению выявленных ошибок. По сути, должность аудитора сродни должности ревизора. Аудитор дает рекомендации руководству, как исправить выявленные ошибки. </a:t>
            </a:r>
            <a:endParaRPr lang="ru-RU" dirty="0"/>
          </a:p>
        </p:txBody>
      </p:sp>
      <p:pic>
        <p:nvPicPr>
          <p:cNvPr id="7170" name="Picture 2" descr="C:\Users\777\Desktop\твой выбор\Kak-vyglyadit-rabota-buhgalter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676400"/>
            <a:ext cx="4335462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Инспектор по труду контролирует соблюдение Трудового кодекса РФ на предприятиях. Его считают защитником трудовых прав граждан. Он приходит к работодателям в плановом порядке либо по жалобе и проверяет, чтобы сотрудники были правильно оформлены, получали заработную плату дважды в месяц, без задержек и «конвертов», чтобы соблюдались нормы по охране труда и технике безопасности. </a:t>
            </a:r>
            <a:endParaRPr lang="ru-RU" dirty="0"/>
          </a:p>
        </p:txBody>
      </p:sp>
      <p:pic>
        <p:nvPicPr>
          <p:cNvPr id="1026" name="Picture 2" descr="C:\Users\777\Desktop\твой выбор\_5de5ecf7919808.852397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4198938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</TotalTime>
  <Words>384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Экономические профессии</vt:lpstr>
      <vt:lpstr>Экономические профессии</vt:lpstr>
      <vt:lpstr>Экономические профессии</vt:lpstr>
      <vt:lpstr>Экономические профессии</vt:lpstr>
      <vt:lpstr>Экономические профессии</vt:lpstr>
      <vt:lpstr>Экономические профессии</vt:lpstr>
      <vt:lpstr>Экономические профессии</vt:lpstr>
      <vt:lpstr>Экономические профессии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Экономические профессии</dc:title>
  <dc:creator>777</dc:creator>
  <cp:lastModifiedBy>777</cp:lastModifiedBy>
  <cp:revision>3</cp:revision>
  <dcterms:created xsi:type="dcterms:W3CDTF">2022-05-23T20:55:24Z</dcterms:created>
  <dcterms:modified xsi:type="dcterms:W3CDTF">2022-05-23T21:20:03Z</dcterms:modified>
</cp:coreProperties>
</file>