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87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7EAF463A-BC7C-46EE-9F1E-7F377CCA4891}" type="datetimeFigureOut">
              <a:rPr lang="en-US" smtClean="0"/>
              <a:pPr/>
              <a:t>5/23/2022</a:t>
            </a:fld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5/23/2022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5/23/2022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5/23/2022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7EAF463A-BC7C-46EE-9F1E-7F377CCA4891}" type="datetimeFigureOut">
              <a:rPr lang="en-US" smtClean="0"/>
              <a:pPr/>
              <a:t>5/23/2022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5/23/2022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5/23/2022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5/23/2022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5/23/2022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7EAF463A-BC7C-46EE-9F1E-7F377CCA4891}" type="datetimeFigureOut">
              <a:rPr lang="en-US" smtClean="0"/>
              <a:pPr/>
              <a:t>5/23/2022</a:t>
            </a:fld>
            <a:endParaRPr lang="en-US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7EAF463A-BC7C-46EE-9F1E-7F377CCA4891}" type="datetimeFigureOut">
              <a:rPr lang="en-US" smtClean="0"/>
              <a:pPr/>
              <a:t>5/23/2022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5/23/2022</a:t>
            </a:fld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Юридические профессии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Актуальность профессии юриста не исчезает уже несколько десятков лет. Это общее название для разных специальностей, связанных с правоведением. Юрист работает самостоятельно или в специальной службе и оказывает профильные услуги отдельным людям, организациям или компаниям. </a:t>
            </a:r>
            <a:endParaRPr lang="ru-RU" dirty="0"/>
          </a:p>
        </p:txBody>
      </p:sp>
      <p:pic>
        <p:nvPicPr>
          <p:cNvPr id="10242" name="Picture 2" descr="C:\Users\777\Desktop\твой выбор\sa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1524000"/>
            <a:ext cx="4419600" cy="4419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Юридические профессии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Юридические профессии юрисконсульта и нотариуса </a:t>
            </a:r>
          </a:p>
          <a:p>
            <a:r>
              <a:rPr lang="ru-RU" dirty="0" smtClean="0"/>
              <a:t>Эти профессии с юридическим образованием довольно похожи: в основе обеих лежит консультативная деятельность. Юрисконсульты имеют обширную частную практику и специализируются на помощи населению либо тем компаниям, у которых нет корпоративного юриста. Нотариус помогает оформить различные документы</a:t>
            </a:r>
            <a:endParaRPr lang="ru-RU" dirty="0"/>
          </a:p>
        </p:txBody>
      </p:sp>
      <p:pic>
        <p:nvPicPr>
          <p:cNvPr id="8194" name="Picture 2" descr="C:\Users\777\Desktop\твой выбор\filipenko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1524000"/>
            <a:ext cx="4267200" cy="4343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Юридические профессии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Требования к профессии юрист (помимо соответствующего образования): </a:t>
            </a:r>
          </a:p>
          <a:p>
            <a:r>
              <a:rPr lang="ru-RU" dirty="0" smtClean="0"/>
              <a:t>Коммуникабельность. </a:t>
            </a:r>
          </a:p>
          <a:p>
            <a:r>
              <a:rPr lang="ru-RU" dirty="0" smtClean="0"/>
              <a:t>Грамотная устная и письменная речь. </a:t>
            </a:r>
          </a:p>
          <a:p>
            <a:r>
              <a:rPr lang="ru-RU" dirty="0" smtClean="0"/>
              <a:t>Умение работать с большими объёмами информации. </a:t>
            </a:r>
          </a:p>
          <a:p>
            <a:r>
              <a:rPr lang="ru-RU" dirty="0" smtClean="0"/>
              <a:t>Хорошая память. </a:t>
            </a:r>
          </a:p>
          <a:p>
            <a:r>
              <a:rPr lang="ru-RU" dirty="0" err="1" smtClean="0"/>
              <a:t>Стрессоустойчивость</a:t>
            </a:r>
            <a:r>
              <a:rPr lang="ru-RU" dirty="0" smtClean="0"/>
              <a:t>.</a:t>
            </a:r>
          </a:p>
          <a:p>
            <a:r>
              <a:rPr lang="ru-RU" dirty="0" smtClean="0"/>
              <a:t>К особенностям профессии юриста</a:t>
            </a:r>
            <a:endParaRPr lang="ru-RU" dirty="0"/>
          </a:p>
        </p:txBody>
      </p:sp>
      <p:pic>
        <p:nvPicPr>
          <p:cNvPr id="1026" name="Picture 2" descr="C:\Users\777\Desktop\твой выбор\2-z29-6db1f88e-374a-4851-a6c0-26f1bdaf10fd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1676400"/>
            <a:ext cx="4343400" cy="42671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Юридические профессии</a:t>
            </a:r>
            <a:endParaRPr lang="ru-RU" dirty="0"/>
          </a:p>
        </p:txBody>
      </p:sp>
      <p:pic>
        <p:nvPicPr>
          <p:cNvPr id="2050" name="Picture 2" descr="C:\Users\777\Desktop\твой выбор\252924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2563860"/>
            <a:ext cx="4038600" cy="2690717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	К особенностям профессии юриста относят необходимость постоянного повышения квалификации: специалист должен всегда быть в курсе новых законов и нормативных актов.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Юридические профессии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Профессия судьи </a:t>
            </a:r>
          </a:p>
          <a:p>
            <a:r>
              <a:rPr lang="ru-RU" dirty="0" smtClean="0"/>
              <a:t>Представители этой профессии наделены большой властью и несут огромную ответственность: именно они определяют виновность или невиновность подсудимых, выносят приговоры. Судьям нужно иметь безукоризненную репутацию и железную выдержку: им часто угрожают. </a:t>
            </a:r>
          </a:p>
          <a:p>
            <a:endParaRPr lang="ru-RU" dirty="0"/>
          </a:p>
        </p:txBody>
      </p:sp>
      <p:pic>
        <p:nvPicPr>
          <p:cNvPr id="4098" name="Picture 2" descr="C:\Users\777\Desktop\твой выбор\1616054191_ef88oazxkaaoacu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1447800"/>
            <a:ext cx="4191000" cy="43433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Юридические профессии</a:t>
            </a:r>
            <a:endParaRPr lang="ru-RU" dirty="0"/>
          </a:p>
        </p:txBody>
      </p:sp>
      <p:pic>
        <p:nvPicPr>
          <p:cNvPr id="9218" name="Picture 2" descr="C:\Users\777\Desktop\твой выбор\img-20200827133943-84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1924112"/>
            <a:ext cx="4038600" cy="3970213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Судебный пристав </a:t>
            </a:r>
          </a:p>
          <a:p>
            <a:r>
              <a:rPr lang="ru-RU" dirty="0" smtClean="0"/>
              <a:t>Эта специальность относится к сфере исполнительной службы. Судебные приставы следят за надлежащим исполнением решений, принятых судом.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Юридические профессии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Профессия прокурора </a:t>
            </a:r>
          </a:p>
          <a:p>
            <a:r>
              <a:rPr lang="ru-RU" dirty="0" smtClean="0"/>
              <a:t>Задача сотрудников прокуратуры — представить в суде достаточные доказательства для обвинения подозреваемого. Они находятся в тесном контакте со следственными и правоохранительными органами. </a:t>
            </a:r>
            <a:endParaRPr lang="ru-RU" dirty="0"/>
          </a:p>
        </p:txBody>
      </p:sp>
      <p:pic>
        <p:nvPicPr>
          <p:cNvPr id="5122" name="Picture 2" descr="C:\Users\777\Desktop\твой выбор\1616075559_28-p-sudya-krasivie-foto-3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1752600"/>
            <a:ext cx="4419600" cy="4419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Юридические профессии</a:t>
            </a:r>
            <a:endParaRPr lang="ru-RU" dirty="0"/>
          </a:p>
        </p:txBody>
      </p:sp>
      <p:pic>
        <p:nvPicPr>
          <p:cNvPr id="6146" name="Picture 2" descr="C:\Users\777\Desktop\твой выбор\Depositphotos_9017825_original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2088598"/>
            <a:ext cx="4038600" cy="3641242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Профессия адвоката </a:t>
            </a:r>
          </a:p>
          <a:p>
            <a:r>
              <a:rPr lang="ru-RU" dirty="0" smtClean="0"/>
              <a:t>В отличие от прокурора, адвокат занимается защитой подозреваемых. Он обеспечивает баланс сил в суде и должен не хуже обвинительной стороны разбираться в тонкостях гражданского и уголовного законодательства. К плюсам и минусам профессии адвоката относят высокие гонорары и необходимость защищать даже тех лиц, в виновности которых нет сомнений 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Юридические профессии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Специальность следователя </a:t>
            </a:r>
          </a:p>
          <a:p>
            <a:r>
              <a:rPr lang="ru-RU" dirty="0" smtClean="0"/>
              <a:t>Выпускники юридических специальностей могут работать в следственных и правоохранительных органах: начиная от рядового полицейского и заканчивая начальником следственного управления. Профессии, связанные с реальными делами, привлекают многих выпускников детективной романтикой.</a:t>
            </a:r>
            <a:endParaRPr lang="ru-RU" dirty="0"/>
          </a:p>
        </p:txBody>
      </p:sp>
      <p:pic>
        <p:nvPicPr>
          <p:cNvPr id="3074" name="Picture 2" descr="C:\Users\777\Desktop\твой выбор\1319396113_1056.jpe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1524000"/>
            <a:ext cx="4267200" cy="4191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Юридические профессии</a:t>
            </a:r>
            <a:endParaRPr lang="ru-RU" dirty="0"/>
          </a:p>
        </p:txBody>
      </p:sp>
      <p:pic>
        <p:nvPicPr>
          <p:cNvPr id="7170" name="Picture 2" descr="C:\Users\777\Desktop\твой выбор\File_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2572442"/>
            <a:ext cx="4038600" cy="2673553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Специальность корпоративного юриста </a:t>
            </a:r>
          </a:p>
          <a:p>
            <a:r>
              <a:rPr lang="ru-RU" dirty="0" smtClean="0"/>
              <a:t>Эти люди работают при какой-нибудь организации (иногда нескольких) и оказывают её коллективу основные юридические услуги, например: готовят договора и другие документы; контролируют легальность деятельности фирмы; помогают компании избежать судебных процессов или выйти из них с минимальными потерями. 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18</TotalTime>
  <Words>357</Words>
  <Application>Microsoft Office PowerPoint</Application>
  <PresentationFormat>Экран (4:3)</PresentationFormat>
  <Paragraphs>33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Литейная</vt:lpstr>
      <vt:lpstr>Юридические профессии</vt:lpstr>
      <vt:lpstr>Юридические профессии</vt:lpstr>
      <vt:lpstr>Юридические профессии</vt:lpstr>
      <vt:lpstr>Юридические профессии</vt:lpstr>
      <vt:lpstr>Юридические профессии</vt:lpstr>
      <vt:lpstr>Юридические профессии</vt:lpstr>
      <vt:lpstr>Юридические профессии</vt:lpstr>
      <vt:lpstr>Юридические профессии</vt:lpstr>
      <vt:lpstr>Юридические профессии</vt:lpstr>
      <vt:lpstr>Юридические профессии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Юридические профессии</dc:title>
  <dc:creator>777</dc:creator>
  <cp:lastModifiedBy>777</cp:lastModifiedBy>
  <cp:revision>6</cp:revision>
  <dcterms:created xsi:type="dcterms:W3CDTF">2022-05-23T20:34:24Z</dcterms:created>
  <dcterms:modified xsi:type="dcterms:W3CDTF">2022-05-23T20:59:45Z</dcterms:modified>
</cp:coreProperties>
</file>