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4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813" autoAdjust="0"/>
    <p:restoredTop sz="94660"/>
  </p:normalViewPr>
  <p:slideViewPr>
    <p:cSldViewPr>
      <p:cViewPr>
        <p:scale>
          <a:sx n="98" d="100"/>
          <a:sy n="98" d="100"/>
        </p:scale>
        <p:origin x="-10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к сочинению </a:t>
            </a:r>
            <a:br>
              <a:rPr lang="ru-RU" dirty="0" smtClean="0"/>
            </a:br>
            <a:r>
              <a:rPr lang="ru-RU" dirty="0" smtClean="0"/>
              <a:t>по картине </a:t>
            </a:r>
            <a:br>
              <a:rPr lang="ru-RU" dirty="0" smtClean="0"/>
            </a:br>
            <a:r>
              <a:rPr lang="ru-RU" dirty="0" smtClean="0"/>
              <a:t>И. Глазунова «Плес»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Урок развития речи в 7 </a:t>
            </a:r>
            <a:r>
              <a:rPr lang="ru-RU" dirty="0" smtClean="0"/>
              <a:t>классе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Выполнила Волкова Инна </a:t>
            </a:r>
            <a:r>
              <a:rPr lang="ru-RU" dirty="0" err="1" smtClean="0"/>
              <a:t>Ювенальевна</a:t>
            </a:r>
            <a:endParaRPr lang="ru-RU" dirty="0" smtClean="0"/>
          </a:p>
          <a:p>
            <a:pPr algn="ctr"/>
            <a:r>
              <a:rPr lang="ru-RU" dirty="0" smtClean="0"/>
              <a:t>МБОУ «Гимназия №14 г. </a:t>
            </a:r>
            <a:r>
              <a:rPr lang="ru-RU" smtClean="0"/>
              <a:t>Йошкар-Олы»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3271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 исходе 70-х гг. прошлого столетия мастер принялся за масштабные произведения, которые принесли ему всемирную славу. В 1980 г. он получил звание Народного художника СССР, а в 1987 г. Ильей Глазуновым была основана Российская академия живописи, ваяния и зодчества, где он был ректором до самой своей смерти.</a:t>
            </a:r>
            <a:endParaRPr lang="ru-RU" dirty="0"/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2357422" y="5643578"/>
            <a:ext cx="5000660" cy="214314"/>
          </a:xfrm>
          <a:prstGeom prst="rect">
            <a:avLst/>
          </a:prstGeom>
        </p:spPr>
        <p:txBody>
          <a:bodyPr vert="horz" lIns="182880" tIns="91440">
            <a:noAutofit/>
          </a:bodyPr>
          <a:lstStyle/>
          <a:p>
            <a:pPr marL="265176" lvl="0" indent="-265176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И. Глазунов. Картина </a:t>
            </a:r>
            <a:r>
              <a:rPr lang="ru-RU" sz="1100" dirty="0" smtClean="0"/>
              <a:t>«Мистерия XX века», 1977-1999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Содержимое 3" descr="Статья 19 (2.4) Илья Глазунов. Картина «Мистерия XX века», 1977-19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857496"/>
            <a:ext cx="7193280" cy="2697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857760"/>
            <a:ext cx="8355360" cy="107157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	</a:t>
            </a:r>
            <a:r>
              <a:rPr lang="ru-RU" sz="2400" dirty="0" smtClean="0"/>
              <a:t>Сегодня мы работаем с полотном </a:t>
            </a:r>
            <a:br>
              <a:rPr lang="ru-RU" sz="2400" dirty="0" smtClean="0"/>
            </a:br>
            <a:r>
              <a:rPr lang="ru-RU" sz="2400" dirty="0" smtClean="0"/>
              <a:t>И. С. Глазунова «Плёс». Картина была создана в ранние годы творчества художника, в 1950 году.</a:t>
            </a:r>
            <a:br>
              <a:rPr lang="ru-RU" sz="2400" dirty="0" smtClean="0"/>
            </a:br>
            <a:r>
              <a:rPr lang="ru-RU" sz="2400" dirty="0" smtClean="0"/>
              <a:t>Автору тогда было всего 20 лет. </a:t>
            </a:r>
            <a:endParaRPr lang="ru-RU" sz="2400" dirty="0"/>
          </a:p>
        </p:txBody>
      </p:sp>
      <p:pic>
        <p:nvPicPr>
          <p:cNvPr id="6" name="Содержимое 5" descr="Статья 19 (2) Илья Глазунов. Картина «Плес. Церковь», 19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357166"/>
            <a:ext cx="5061852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жанры живописи вы знаете?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183880" cy="4187952"/>
          </a:xfrm>
        </p:spPr>
        <p:txBody>
          <a:bodyPr/>
          <a:lstStyle/>
          <a:p>
            <a:r>
              <a:rPr lang="ru-RU" dirty="0" smtClean="0"/>
              <a:t>Портрет</a:t>
            </a:r>
          </a:p>
          <a:p>
            <a:r>
              <a:rPr lang="ru-RU" dirty="0" smtClean="0"/>
              <a:t>Пейзаж</a:t>
            </a:r>
          </a:p>
          <a:p>
            <a:r>
              <a:rPr lang="ru-RU" dirty="0" smtClean="0"/>
              <a:t>Натюрморт</a:t>
            </a:r>
          </a:p>
          <a:p>
            <a:r>
              <a:rPr lang="ru-RU" dirty="0" smtClean="0"/>
              <a:t>Историческая живопись</a:t>
            </a:r>
          </a:p>
          <a:p>
            <a:r>
              <a:rPr lang="ru-RU" dirty="0" smtClean="0"/>
              <a:t>Анималистическая живопись</a:t>
            </a:r>
          </a:p>
          <a:p>
            <a:r>
              <a:rPr lang="ru-RU" dirty="0" smtClean="0"/>
              <a:t>Религиозная живопись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0570"/>
            <a:ext cx="8183880" cy="14287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	К какому жанру мы отнесем картину И. Глазунова «Плёс»?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6" name="Содержимое 5" descr="Статья 19 (2) Илья Глазунов. Картина «Плес. Церковь», 19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500042"/>
            <a:ext cx="5061852" cy="4187825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55320" y="4652970"/>
            <a:ext cx="8183880" cy="12763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Пейзаж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14380"/>
          </a:xfrm>
        </p:spPr>
        <p:txBody>
          <a:bodyPr/>
          <a:lstStyle/>
          <a:p>
            <a:r>
              <a:rPr lang="ru-RU" dirty="0" smtClean="0"/>
              <a:t>Что же это за город Плёс?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072074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Красоты Плёса покорили многих известных художников – здесь бывали Репин, Саврасов, </a:t>
            </a:r>
            <a:r>
              <a:rPr lang="ru-RU" dirty="0" err="1" smtClean="0"/>
              <a:t>Корин</a:t>
            </a:r>
            <a:r>
              <a:rPr lang="ru-RU" dirty="0" smtClean="0"/>
              <a:t>, Васильев. Но прославил город Исаак Левитан, написавший здесь многие из свои полотна.</a:t>
            </a:r>
            <a:endParaRPr lang="ru-RU" dirty="0"/>
          </a:p>
        </p:txBody>
      </p:sp>
      <p:pic>
        <p:nvPicPr>
          <p:cNvPr id="3074" name="Picture 2" descr="https://avatars.dzeninfra.ru/get-zen_doc/4340895/pub_6083e4267b54072a765afd1a_6083e8b1d2408e37091fd055/scale_2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5060466" cy="379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786446" y="1142984"/>
            <a:ext cx="2928958" cy="4041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Плёс – город на реке Волге, один из самых маленьких в России. Несмотря на небольшие размеры, в нём есть, что посмотреть. В нём нет крупных предприятий и промышленности, но есть замечательные пейзажи, умиротворяющие своим спокойствием и величием.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572008"/>
            <a:ext cx="832675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мы видим на этой картине?</a:t>
            </a:r>
            <a:br>
              <a:rPr lang="ru-RU" dirty="0" smtClean="0"/>
            </a:br>
            <a:endParaRPr lang="ru-RU" sz="2200" dirty="0"/>
          </a:p>
        </p:txBody>
      </p:sp>
      <p:pic>
        <p:nvPicPr>
          <p:cNvPr id="4" name="Содержимое 5" descr="Статья 19 (2) Илья Глазунов. Картина «Плес. Церковь», 19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428604"/>
            <a:ext cx="5222551" cy="4320776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9558" y="5214950"/>
            <a:ext cx="8326756" cy="7143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 картине Глазунова «Плес» мы можем увидеть небольшой провинциальный город середины прошлого века.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Какова композиция картины?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071546"/>
            <a:ext cx="8183880" cy="464347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На переднем плане </a:t>
            </a:r>
            <a:r>
              <a:rPr lang="ru-RU" sz="2000" dirty="0" smtClean="0"/>
              <a:t>изображена грунтовая дорога, по которой неспешно гуляют местные жители. </a:t>
            </a:r>
          </a:p>
          <a:p>
            <a:r>
              <a:rPr lang="ru-RU" sz="2000" b="1" dirty="0" smtClean="0"/>
              <a:t>На центральной части полотна </a:t>
            </a:r>
            <a:r>
              <a:rPr lang="ru-RU" sz="2000" dirty="0" smtClean="0"/>
              <a:t>мы видим старые деревянные дома, расположенные по обеим сторонам от дороги. Почти все они не окрашены, поэтому деревянные фасады со временем потемнели. Металлические крыши от влаги кое-где покрылись ржавчиной. А на холме возвышается белая церковь с колокольней. Именно к ней ведут дорога и многочисленные тропинки.</a:t>
            </a:r>
          </a:p>
          <a:p>
            <a:r>
              <a:rPr lang="ru-RU" sz="2000" b="1" dirty="0" smtClean="0"/>
              <a:t>На заднем фоне</a:t>
            </a:r>
            <a:r>
              <a:rPr lang="ru-RU" sz="2000" dirty="0" smtClean="0"/>
              <a:t> художник изобразил голубое небо с белыми облаками. Церковь с колокольней находятся на самой вершине холма. Автор будто бы подчеркивает связь божественного храма с небесами.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	Какое настроение создает картина? </a:t>
            </a:r>
            <a:r>
              <a:rPr lang="ru-RU" sz="3100" dirty="0" smtClean="0"/>
              <a:t>Какова жизнь в городе? 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183880" cy="4187952"/>
          </a:xfrm>
        </p:spPr>
        <p:txBody>
          <a:bodyPr/>
          <a:lstStyle/>
          <a:p>
            <a:r>
              <a:rPr lang="ru-RU" dirty="0" smtClean="0"/>
              <a:t>Автор картины изобразил прекрасный солнечный день.</a:t>
            </a:r>
          </a:p>
          <a:p>
            <a:r>
              <a:rPr lang="ru-RU" dirty="0" smtClean="0"/>
              <a:t>Погода </a:t>
            </a:r>
            <a:r>
              <a:rPr lang="ru-RU" dirty="0" smtClean="0"/>
              <a:t>солнечная </a:t>
            </a:r>
            <a:r>
              <a:rPr lang="ru-RU" dirty="0" smtClean="0"/>
              <a:t>и безветренная.</a:t>
            </a:r>
          </a:p>
          <a:p>
            <a:r>
              <a:rPr lang="ru-RU" dirty="0" smtClean="0"/>
              <a:t>Холмистая местность почти вся покрыта </a:t>
            </a:r>
            <a:r>
              <a:rPr lang="ru-RU" dirty="0" smtClean="0"/>
              <a:t>зелёной </a:t>
            </a:r>
            <a:r>
              <a:rPr lang="ru-RU" dirty="0" smtClean="0"/>
              <a:t>травой. </a:t>
            </a:r>
          </a:p>
          <a:p>
            <a:r>
              <a:rPr lang="ru-RU" dirty="0" smtClean="0"/>
              <a:t>За небольшими деревянными заборами растут садовые деревья и кусты. </a:t>
            </a:r>
          </a:p>
          <a:p>
            <a:r>
              <a:rPr lang="ru-RU" dirty="0" smtClean="0"/>
              <a:t>Жизнь </a:t>
            </a:r>
            <a:r>
              <a:rPr lang="ru-RU" dirty="0" smtClean="0"/>
              <a:t>людей в этом городке тихая и размеренная.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643578"/>
            <a:ext cx="8183880" cy="928694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3200" dirty="0" smtClean="0">
                <a:solidFill>
                  <a:srgbClr val="FF0000"/>
                </a:solidFill>
              </a:rPr>
              <a:t>Светло-голубые, </a:t>
            </a:r>
            <a:r>
              <a:rPr lang="ru-RU" sz="3200" dirty="0" smtClean="0">
                <a:solidFill>
                  <a:srgbClr val="FF0000"/>
                </a:solidFill>
              </a:rPr>
              <a:t>зелёные</a:t>
            </a:r>
            <a:r>
              <a:rPr lang="ru-RU" sz="3200" dirty="0" smtClean="0">
                <a:solidFill>
                  <a:srgbClr val="FF0000"/>
                </a:solidFill>
              </a:rPr>
              <a:t>, бежевые тона делают полотно приятным для глаз.</a:t>
            </a:r>
            <a:endParaRPr kumimoji="0" lang="ru-RU" sz="3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15370" cy="1428760"/>
          </a:xfrm>
        </p:spPr>
        <p:txBody>
          <a:bodyPr/>
          <a:lstStyle/>
          <a:p>
            <a:r>
              <a:rPr lang="ru-RU" dirty="0" smtClean="0"/>
              <a:t>Художник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500042"/>
            <a:ext cx="8183880" cy="90868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Словарная работа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2000240"/>
            <a:ext cx="8215370" cy="785818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Пейзажист, мастер, автор, живописец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2857496"/>
            <a:ext cx="8215370" cy="714380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Картина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3500438"/>
            <a:ext cx="8215370" cy="785818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Полотно,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пейзаж, работа, произведение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28596" y="4214818"/>
            <a:ext cx="8215370" cy="714380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Написать полотно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28596" y="4714884"/>
            <a:ext cx="8215370" cy="785818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оздать произведение, показать зрителю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Примерный план сочинения: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1. О картине (кто, когда, в каком возрасте написал);</a:t>
            </a:r>
            <a:br>
              <a:rPr lang="ru-RU" i="1" dirty="0" smtClean="0"/>
            </a:br>
            <a:r>
              <a:rPr lang="ru-RU" i="1" dirty="0" smtClean="0"/>
              <a:t>2. Действия картины (Плёс и жизнь в нём, показанная на картине)</a:t>
            </a:r>
            <a:br>
              <a:rPr lang="ru-RU" i="1" dirty="0" smtClean="0"/>
            </a:br>
            <a:r>
              <a:rPr lang="ru-RU" i="1" dirty="0" smtClean="0"/>
              <a:t>3. Описание переднего, среднего и заднего планов</a:t>
            </a:r>
            <a:br>
              <a:rPr lang="ru-RU" i="1" dirty="0" smtClean="0"/>
            </a:br>
            <a:r>
              <a:rPr lang="ru-RU" i="1" dirty="0" smtClean="0"/>
              <a:t>4. Детали, краски, настроение.</a:t>
            </a:r>
            <a:br>
              <a:rPr lang="ru-RU" i="1" dirty="0" smtClean="0"/>
            </a:br>
            <a:r>
              <a:rPr lang="ru-RU" i="1" dirty="0" smtClean="0"/>
              <a:t>6. Моё мнение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292895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dirty="0" smtClean="0"/>
              <a:t>Познакомится с творчеством Ильи Глазунова</a:t>
            </a:r>
          </a:p>
          <a:p>
            <a:r>
              <a:rPr lang="ru-RU" dirty="0" smtClean="0"/>
              <a:t>Проанализировать полотно «Плёс»</a:t>
            </a:r>
          </a:p>
          <a:p>
            <a:r>
              <a:rPr lang="ru-RU" dirty="0" smtClean="0"/>
              <a:t>Написать сочинение по картине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500198"/>
          </a:xfrm>
        </p:spPr>
        <p:txBody>
          <a:bodyPr>
            <a:noAutofit/>
          </a:bodyPr>
          <a:lstStyle/>
          <a:p>
            <a:r>
              <a:rPr lang="ru-RU" sz="7200" baseline="-25000" dirty="0" smtClean="0"/>
              <a:t> </a:t>
            </a:r>
            <a:r>
              <a:rPr lang="ru-RU" sz="7200" dirty="0" smtClean="0"/>
              <a:t>  </a:t>
            </a:r>
            <a:r>
              <a:rPr lang="ru-RU" sz="7200" baseline="-25000" dirty="0" smtClean="0"/>
              <a:t>Задачи урока:</a:t>
            </a:r>
            <a:br>
              <a:rPr lang="ru-RU" sz="7200" baseline="-25000" dirty="0" smtClean="0"/>
            </a:br>
            <a:endParaRPr lang="ru-RU" sz="72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8501122" cy="6452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Пример написания сочинения (из открытых источников)</a:t>
            </a:r>
            <a:r>
              <a:rPr lang="ru-RU" sz="1400" dirty="0" smtClean="0"/>
              <a:t>	</a:t>
            </a:r>
            <a:endParaRPr lang="ru-RU" sz="1400" dirty="0" smtClean="0"/>
          </a:p>
          <a:p>
            <a:r>
              <a:rPr lang="ru-RU" sz="1400" dirty="0" smtClean="0"/>
              <a:t>Картина </a:t>
            </a:r>
            <a:r>
              <a:rPr lang="ru-RU" sz="1400" dirty="0" smtClean="0"/>
              <a:t>«Плес» была написана в 1950 году. Автором полотна является известный русский художник Илья Сергеевич Глазунов. Когда он приступил к созданию этого шедевра, ему был всего 20 год. </a:t>
            </a:r>
          </a:p>
          <a:p>
            <a:r>
              <a:rPr lang="ru-RU" sz="1400" dirty="0" smtClean="0"/>
              <a:t>	На полотне изображен жаркий, солнечный полдень. Жители провинциального города Плес не спеша прогуливаются по его улицам. Никто никуда не торопится. Вокруг царит полное спокойствие.</a:t>
            </a:r>
          </a:p>
          <a:p>
            <a:r>
              <a:rPr lang="ru-RU" sz="1400" dirty="0" smtClean="0"/>
              <a:t>	На переднем плане расположена широкая главная улица города. Она начинается от переднего края полотна, и зритель словно сам идёт по ней. Людей на картине мало. Они куда-то неспешно идут. Вот, например, две женщины в разноцветных платьях спускаются по склону. За ними идет мужчина. </a:t>
            </a:r>
          </a:p>
          <a:p>
            <a:r>
              <a:rPr lang="ru-RU" sz="1400" dirty="0" smtClean="0"/>
              <a:t>Улица состоит из нескольких одно и двухэтажных старинных домов. Строения добротны. У трёх домов первый этаж выложен из красного кирпича. Крыши покрыты железом. Деревянные фасады потемнели от времени, но не утратили поэтичности. За высокими некрашеными заборами видны яблони. Открытые створки окон говорят о жаркой погоде. Зелень на обочине улицы ещё яркая, не выгорела от жары. </a:t>
            </a:r>
          </a:p>
          <a:p>
            <a:r>
              <a:rPr lang="ru-RU" sz="1400" dirty="0" smtClean="0"/>
              <a:t>	Все линии композиции картины ведут к её центральному объекту – изящному белому храму. Чистота и возвышенность церковного комплекса подчёркнута окружающим его </a:t>
            </a:r>
            <a:r>
              <a:rPr lang="ru-RU" sz="1400" dirty="0" err="1" smtClean="0"/>
              <a:t>нежно-голубым</a:t>
            </a:r>
            <a:r>
              <a:rPr lang="ru-RU" sz="1400" dirty="0" smtClean="0"/>
              <a:t> небом с лёгкими полупрозрачными облаками. Церковь и колокольня помещены на самую вершину холма. Они приподняты над улицами города, над миром. </a:t>
            </a:r>
          </a:p>
          <a:p>
            <a:r>
              <a:rPr lang="ru-RU" sz="1400" dirty="0" smtClean="0"/>
              <a:t>	На картине много летних красок. Светло-голубые, зеленые, бежевые тона делают полотно приятным для глаз. Пестрая одежда героев картины хорошо дополняет холст, придавая ему динамичность.</a:t>
            </a:r>
          </a:p>
          <a:p>
            <a:r>
              <a:rPr lang="ru-RU" sz="1400" dirty="0" smtClean="0"/>
              <a:t>	Глядя на картину, я вспоминаю лето, солнце, умиротворение, которое окутывает нас в это теплое время года. Каждый, приехав в деревню в эти летние деньки, забывает о городской суете и проблемах. Именно в такой обстановке Илья Сергеевич Глазунов писал полотно. Я с большим удовольствием рассматривал и описывал этот холст.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Вспомним для начала, </a:t>
            </a:r>
            <a:br>
              <a:rPr lang="ru-RU" dirty="0" smtClean="0"/>
            </a:br>
            <a:r>
              <a:rPr lang="ru-RU" dirty="0" smtClean="0"/>
              <a:t>какие типы текстов мы знаем?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1785926"/>
            <a:ext cx="8001056" cy="335758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Повествование, </a:t>
            </a:r>
          </a:p>
          <a:p>
            <a:r>
              <a:rPr lang="ru-RU" sz="4800" dirty="0" smtClean="0"/>
              <a:t>описание, </a:t>
            </a:r>
          </a:p>
          <a:p>
            <a:r>
              <a:rPr lang="ru-RU" sz="4800" dirty="0" smtClean="0"/>
              <a:t>рассуждение</a:t>
            </a:r>
            <a:endParaRPr lang="ru-RU" sz="4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09ed7a9fdd41e38e3ab1decada48b34d95.jpg"/>
          <p:cNvPicPr>
            <a:picLocks noGrp="1" noChangeAspect="1"/>
          </p:cNvPicPr>
          <p:nvPr>
            <p:ph idx="1"/>
          </p:nvPr>
        </p:nvPicPr>
        <p:blipFill>
          <a:blip r:embed="rId2"/>
          <a:srcRect b="3302"/>
          <a:stretch>
            <a:fillRect/>
          </a:stretch>
        </p:blipFill>
        <p:spPr>
          <a:xfrm>
            <a:off x="428596" y="428604"/>
            <a:ext cx="8358246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4.jpg"/>
          <p:cNvPicPr>
            <a:picLocks noGrp="1" noChangeAspect="1"/>
          </p:cNvPicPr>
          <p:nvPr>
            <p:ph idx="1"/>
          </p:nvPr>
        </p:nvPicPr>
        <p:blipFill>
          <a:blip r:embed="rId2"/>
          <a:srcRect l="5118" t="34117" b="9590"/>
          <a:stretch>
            <a:fillRect/>
          </a:stretch>
        </p:blipFill>
        <p:spPr>
          <a:xfrm>
            <a:off x="500034" y="1214422"/>
            <a:ext cx="8187841" cy="36433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426270" cy="525610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Илья Сергеевич Глазунов</a:t>
            </a:r>
            <a:r>
              <a:rPr lang="ru-RU" dirty="0" smtClean="0"/>
              <a:t>  (родился 10 июня 1930 г. — умер 9 июля 2017 г.) — известный российский художник, обладатель многочисленных наград. </a:t>
            </a:r>
          </a:p>
          <a:p>
            <a:pPr algn="ctr">
              <a:buNone/>
            </a:pPr>
            <a:r>
              <a:rPr lang="ru-RU" dirty="0" smtClean="0"/>
              <a:t> Творчество мастера многогранно, оно включает в себя пейзажи, портреты, натюрморты. Но наиболее известными стали монументальные картины живописца, где переплетается историческая и религиозная тематика.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3" descr="img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214422"/>
            <a:ext cx="3518368" cy="4187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28604"/>
            <a:ext cx="8429684" cy="1857388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Илья Глазунов — уроженец Ленинграда. Он появился на свет 10 июня 1930 г. в интеллигентной семье: отец был преподавателем истории ЛГУ, а дед по матери — императорским статским советником. Мальчик получил соответствующее воспитание: с юных лет посещал Эрмитаж, знакомился с классической музыкой, биографиями русских правителей.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3" descr="Статья 19 (2) Илья Глазунов. Картина «Плес. Церковь», 19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1928802"/>
            <a:ext cx="4488794" cy="3713717"/>
          </a:xfrm>
          <a:prstGeom prst="rect">
            <a:avLst/>
          </a:prstGeom>
        </p:spPr>
      </p:pic>
      <p:sp>
        <p:nvSpPr>
          <p:cNvPr id="10" name="Содержимое 4"/>
          <p:cNvSpPr txBox="1">
            <a:spLocks/>
          </p:cNvSpPr>
          <p:nvPr/>
        </p:nvSpPr>
        <p:spPr>
          <a:xfrm>
            <a:off x="285720" y="1785926"/>
            <a:ext cx="3929090" cy="4000528"/>
          </a:xfrm>
          <a:prstGeom prst="rect">
            <a:avLst/>
          </a:prstGeom>
        </p:spPr>
        <p:txBody>
          <a:bodyPr vert="horz" lIns="182880" tIns="91440">
            <a:no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Илья Глазунов еще в раннем возрасте стал учеником школы искусств, после этого обучался в художественной школе. Однако началась Великая Отечественная война, мальчику довелось пережить блокаду, смерть близких. Мальчика удалось переправить в тыл по «Дороге жизни». В родной город он вернулся в 1944 г., где продолжил учиться живописи. А в 1951 г. будущий мастер поступил в ЛИЖСА им. Ильи Репина.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4214810" y="5643578"/>
            <a:ext cx="4500594" cy="214314"/>
          </a:xfrm>
          <a:prstGeom prst="rect">
            <a:avLst/>
          </a:prstGeom>
        </p:spPr>
        <p:txBody>
          <a:bodyPr vert="horz" lIns="182880" tIns="91440">
            <a:no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И. Глазунов. Картина «Плес. Церковь»,</a:t>
            </a:r>
            <a:r>
              <a:rPr kumimoji="0" lang="ru-RU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1100" dirty="0" smtClean="0"/>
              <a:t>1950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28604"/>
            <a:ext cx="8183880" cy="2214578"/>
          </a:xfrm>
        </p:spPr>
        <p:txBody>
          <a:bodyPr>
            <a:normAutofit fontScale="85000" lnSpcReduction="20000"/>
          </a:bodyPr>
          <a:lstStyle/>
          <a:p>
            <a:r>
              <a:rPr lang="ru-RU" sz="2700" dirty="0" smtClean="0"/>
              <a:t>После окончания института живописца направили в Ижевск, где он стал преподавать в обычной школе. Вскоре Глазунов добился перевода в город Иваново, а впоследствии в столицу. В московском Центральном доме работников искусства в 1957 г. состоялась его первая экспозиция.</a:t>
            </a:r>
          </a:p>
          <a:p>
            <a:endParaRPr lang="ru-RU" dirty="0" smtClean="0"/>
          </a:p>
        </p:txBody>
      </p:sp>
      <p:pic>
        <p:nvPicPr>
          <p:cNvPr id="4" name="Содержимое 4" descr="slide-11.jpg"/>
          <p:cNvPicPr>
            <a:picLocks noChangeAspect="1"/>
          </p:cNvPicPr>
          <p:nvPr/>
        </p:nvPicPr>
        <p:blipFill>
          <a:blip r:embed="rId2"/>
          <a:srcRect l="4868" t="18044" r="4414" b="76"/>
          <a:stretch>
            <a:fillRect/>
          </a:stretch>
        </p:blipFill>
        <p:spPr>
          <a:xfrm>
            <a:off x="2071669" y="2500306"/>
            <a:ext cx="4649423" cy="3143272"/>
          </a:xfrm>
          <a:prstGeom prst="rect">
            <a:avLst/>
          </a:prstGeom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2071670" y="5643578"/>
            <a:ext cx="4071966" cy="214314"/>
          </a:xfrm>
          <a:prstGeom prst="rect">
            <a:avLst/>
          </a:prstGeom>
        </p:spPr>
        <p:txBody>
          <a:bodyPr vert="horz" lIns="182880" tIns="91440">
            <a:noAutofit/>
          </a:bodyPr>
          <a:lstStyle/>
          <a:p>
            <a:pPr marL="265176" lvl="0" indent="-265176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И. Глазунов</a:t>
            </a:r>
            <a:r>
              <a:rPr lang="ru-RU" sz="1100" dirty="0" smtClean="0"/>
              <a:t>. Картина «Последний автобус», 1955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214422"/>
            <a:ext cx="4283394" cy="41845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советское время художник писал портреты знаменитостей, партийных руководителей. Мастер бывал за границей, где также запечатлел своей кистью политических деятелей, актеров, писателей.</a:t>
            </a:r>
            <a:endParaRPr lang="ru-RU" dirty="0"/>
          </a:p>
        </p:txBody>
      </p:sp>
      <p:pic>
        <p:nvPicPr>
          <p:cNvPr id="3" name="Содержимое 3" descr="image-31.jpg"/>
          <p:cNvPicPr>
            <a:picLocks noChangeAspect="1"/>
          </p:cNvPicPr>
          <p:nvPr/>
        </p:nvPicPr>
        <p:blipFill>
          <a:blip r:embed="rId2"/>
          <a:srcRect l="55794"/>
          <a:stretch>
            <a:fillRect/>
          </a:stretch>
        </p:blipFill>
        <p:spPr>
          <a:xfrm>
            <a:off x="5357818" y="428604"/>
            <a:ext cx="2989596" cy="5072098"/>
          </a:xfrm>
          <a:prstGeom prst="rect">
            <a:avLst/>
          </a:prstGeom>
        </p:spPr>
      </p:pic>
      <p:sp>
        <p:nvSpPr>
          <p:cNvPr id="4" name="Содержимое 4"/>
          <p:cNvSpPr txBox="1">
            <a:spLocks/>
          </p:cNvSpPr>
          <p:nvPr/>
        </p:nvSpPr>
        <p:spPr>
          <a:xfrm>
            <a:off x="5286380" y="5429264"/>
            <a:ext cx="3071834" cy="428628"/>
          </a:xfrm>
          <a:prstGeom prst="rect">
            <a:avLst/>
          </a:prstGeom>
        </p:spPr>
        <p:txBody>
          <a:bodyPr vert="horz" lIns="182880" tIns="91440">
            <a:noAutofit/>
          </a:bodyPr>
          <a:lstStyle/>
          <a:p>
            <a:pPr marL="265176" lvl="0" indent="-265176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И. Глазунов. Картина </a:t>
            </a:r>
          </a:p>
          <a:p>
            <a:pPr marL="265176" lvl="0" indent="-265176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1100" dirty="0" smtClean="0"/>
              <a:t>«Портрет </a:t>
            </a:r>
            <a:r>
              <a:rPr lang="ru-RU" sz="1100" dirty="0" err="1" smtClean="0"/>
              <a:t>Индиры</a:t>
            </a:r>
            <a:r>
              <a:rPr lang="ru-RU" sz="1100" dirty="0" smtClean="0"/>
              <a:t> Ганди», 1973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247</TotalTime>
  <Words>582</Words>
  <PresentationFormat>Экран (4:3)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Подготовка к сочинению  по картине  И. Глазунова «Плес»</vt:lpstr>
      <vt:lpstr>   Задачи урока: </vt:lpstr>
      <vt:lpstr>Вспомним для начала,  какие типы текстов мы знаем?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Сегодня мы работаем с полотном  И. С. Глазунова «Плёс». Картина была создана в ранние годы творчества художника, в 1950 году. Автору тогда было всего 20 лет. </vt:lpstr>
      <vt:lpstr>Какие жанры живописи вы знаете?</vt:lpstr>
      <vt:lpstr> К какому жанру мы отнесем картину И. Глазунова «Плёс»? </vt:lpstr>
      <vt:lpstr>Что же это за город Плёс?</vt:lpstr>
      <vt:lpstr>    Что мы видим на этой картине? </vt:lpstr>
      <vt:lpstr>Какова композиция картины?</vt:lpstr>
      <vt:lpstr> Какое настроение создает картина? Какова жизнь в городе? </vt:lpstr>
      <vt:lpstr> </vt:lpstr>
      <vt:lpstr>Примерный план сочинения: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  по картине И. Глазунова «Плес»</dc:title>
  <dc:creator>Инна Волкова</dc:creator>
  <cp:lastModifiedBy>Инна Волкова</cp:lastModifiedBy>
  <cp:revision>30</cp:revision>
  <dcterms:created xsi:type="dcterms:W3CDTF">2023-04-23T11:25:51Z</dcterms:created>
  <dcterms:modified xsi:type="dcterms:W3CDTF">2023-07-06T13:46:43Z</dcterms:modified>
</cp:coreProperties>
</file>