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4" r:id="rId4"/>
    <p:sldId id="259" r:id="rId5"/>
    <p:sldId id="260" r:id="rId6"/>
    <p:sldId id="261" r:id="rId7"/>
    <p:sldId id="262" r:id="rId8"/>
    <p:sldId id="263" r:id="rId9"/>
    <p:sldId id="265" r:id="rId10"/>
    <p:sldId id="274" r:id="rId11"/>
    <p:sldId id="266" r:id="rId12"/>
    <p:sldId id="273" r:id="rId13"/>
    <p:sldId id="272" r:id="rId14"/>
    <p:sldId id="269" r:id="rId15"/>
    <p:sldId id="267" r:id="rId16"/>
    <p:sldId id="268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A4B55D-7A7D-4184-9D44-5E6F6ED50B7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63511C-4FE9-483C-87E6-761B0E911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Старший среди них – экватор.</a:t>
            </a:r>
          </a:p>
          <a:p>
            <a:pPr>
              <a:buNone/>
            </a:pPr>
            <a:r>
              <a:rPr lang="ru-RU" sz="3600" b="1" dirty="0" smtClean="0"/>
              <a:t>И от севера до юга</a:t>
            </a:r>
          </a:p>
          <a:p>
            <a:pPr>
              <a:buNone/>
            </a:pPr>
            <a:r>
              <a:rPr lang="ru-RU" sz="3600" b="1" dirty="0" smtClean="0"/>
              <a:t>Эти линии, ребята,</a:t>
            </a:r>
          </a:p>
          <a:p>
            <a:pPr>
              <a:buNone/>
            </a:pPr>
            <a:r>
              <a:rPr lang="ru-RU" sz="3600" b="1" dirty="0" smtClean="0"/>
              <a:t>Параллельны все друг другу.</a:t>
            </a:r>
          </a:p>
          <a:p>
            <a:pPr>
              <a:buNone/>
            </a:pPr>
            <a:r>
              <a:rPr lang="ru-RU" sz="3600" b="1" dirty="0" smtClean="0"/>
              <a:t>Догадаться вы сумели?</a:t>
            </a:r>
          </a:p>
          <a:p>
            <a:pPr>
              <a:buNone/>
            </a:pPr>
            <a:r>
              <a:rPr lang="ru-RU" sz="3600" b="1" dirty="0" smtClean="0"/>
              <a:t>Что же это?...........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Меридианы</a:t>
            </a:r>
            <a:endParaRPr lang="ru-RU" dirty="0"/>
          </a:p>
        </p:txBody>
      </p:sp>
      <p:pic>
        <p:nvPicPr>
          <p:cNvPr id="1026" name="Picture 2" descr="C:\Users\Shef\Desktop\работа\0003-007-Globus-kart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7072362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/>
          <a:lstStyle/>
          <a:p>
            <a:r>
              <a:rPr lang="ru-RU" dirty="0" smtClean="0"/>
              <a:t>Нулевой и 180-й меридиан</a:t>
            </a:r>
            <a:endParaRPr lang="ru-RU" dirty="0"/>
          </a:p>
        </p:txBody>
      </p:sp>
      <p:pic>
        <p:nvPicPr>
          <p:cNvPr id="7170" name="Picture 2" descr="C:\Users\Shef\Desktop\работа\london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3657600" cy="3143272"/>
          </a:xfrm>
          <a:prstGeom prst="rect">
            <a:avLst/>
          </a:prstGeom>
          <a:noFill/>
        </p:spPr>
      </p:pic>
      <p:pic>
        <p:nvPicPr>
          <p:cNvPr id="7171" name="Picture 3" descr="C:\Users\Shef\Desktop\работа\1034c62ffbbdf10f541ebaf5f7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85992"/>
            <a:ext cx="3657600" cy="3170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180-й меридиан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524000"/>
            <a:ext cx="3143272" cy="466344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180-й меридиан является </a:t>
            </a:r>
            <a:r>
              <a:rPr lang="ru-RU" sz="4000" b="1" dirty="0" smtClean="0">
                <a:solidFill>
                  <a:srgbClr val="FF0000"/>
                </a:solidFill>
              </a:rPr>
              <a:t>линией перемены дат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hef\Downloads\0_c6339_e6670401_or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500174"/>
            <a:ext cx="471487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4922342" cy="797226"/>
          </a:xfrm>
        </p:spPr>
        <p:txBody>
          <a:bodyPr/>
          <a:lstStyle/>
          <a:p>
            <a:r>
              <a:rPr lang="ru-RU" dirty="0" smtClean="0"/>
              <a:t>Нулевой  меридиан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142984"/>
            <a:ext cx="3429024" cy="504445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Как ещё называют нулевой меридиан?</a:t>
            </a:r>
            <a:endParaRPr lang="ru-RU" sz="4000" b="1" dirty="0"/>
          </a:p>
        </p:txBody>
      </p:sp>
      <p:pic>
        <p:nvPicPr>
          <p:cNvPr id="10242" name="Picture 2" descr="C:\Users\Shef\Desktop\работа\meridia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000108"/>
            <a:ext cx="471487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Западное и восточное полушария</a:t>
            </a:r>
            <a:endParaRPr lang="ru-RU" dirty="0"/>
          </a:p>
        </p:txBody>
      </p:sp>
      <p:pic>
        <p:nvPicPr>
          <p:cNvPr id="6146" name="Picture 2" descr="C:\Users\Shef\Desktop\работа\fkpolusha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719347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Стр.45  учебника</a:t>
            </a:r>
          </a:p>
          <a:p>
            <a:pPr algn="ctr">
              <a:buNone/>
            </a:pPr>
            <a:r>
              <a:rPr lang="ru-RU" sz="4000" b="1" dirty="0" smtClean="0"/>
              <a:t>Вопросы и задания</a:t>
            </a:r>
          </a:p>
          <a:p>
            <a:pPr algn="ctr">
              <a:buNone/>
            </a:pPr>
            <a:r>
              <a:rPr lang="ru-RU" sz="4000" b="1" dirty="0" smtClean="0"/>
              <a:t>№ 4, № 5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00100" y="928670"/>
            <a:ext cx="7933588" cy="53197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 Что такое градусная сеть?</a:t>
            </a:r>
          </a:p>
          <a:p>
            <a:pPr>
              <a:buNone/>
            </a:pPr>
            <a:r>
              <a:rPr lang="ru-RU" dirty="0" smtClean="0"/>
              <a:t>2. Что такое меридианы?</a:t>
            </a:r>
          </a:p>
          <a:p>
            <a:pPr>
              <a:buNone/>
            </a:pPr>
            <a:r>
              <a:rPr lang="ru-RU" dirty="0" smtClean="0"/>
              <a:t>3. Что представляют собой параллели: дуги или окружности?</a:t>
            </a:r>
          </a:p>
          <a:p>
            <a:pPr>
              <a:buNone/>
            </a:pPr>
            <a:r>
              <a:rPr lang="ru-RU" dirty="0" smtClean="0"/>
              <a:t>4. Где сходятся все меридианы?</a:t>
            </a:r>
          </a:p>
          <a:p>
            <a:pPr>
              <a:buNone/>
            </a:pPr>
            <a:r>
              <a:rPr lang="ru-RU" dirty="0" smtClean="0"/>
              <a:t>5. Как называется самая длинная параллель?</a:t>
            </a:r>
          </a:p>
          <a:p>
            <a:pPr>
              <a:buNone/>
            </a:pPr>
            <a:r>
              <a:rPr lang="ru-RU" dirty="0" smtClean="0"/>
              <a:t>6. Через какой город Великобритании проходит нулевой меридиан?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</a:t>
            </a:r>
            <a:r>
              <a:rPr lang="ru-RU" dirty="0" smtClean="0"/>
              <a:t>. На какие полушария делят земную поверхность О и 180-й меридианы?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Параграф   8</a:t>
            </a:r>
          </a:p>
          <a:p>
            <a:pPr algn="ctr">
              <a:buNone/>
            </a:pPr>
            <a:r>
              <a:rPr lang="ru-RU" sz="4800" dirty="0" smtClean="0"/>
              <a:t> ТПО стр. 27 - 29</a:t>
            </a:r>
            <a:endParaRPr lang="ru-RU" sz="4800" dirty="0"/>
          </a:p>
        </p:txBody>
      </p:sp>
      <p:pic>
        <p:nvPicPr>
          <p:cNvPr id="8194" name="Picture 2" descr="C:\Users\Shef\Desktop\работа\787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286124"/>
            <a:ext cx="450059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Спасибо за внимание!!!</a:t>
            </a:r>
            <a:endParaRPr lang="ru-RU" sz="4800" dirty="0"/>
          </a:p>
        </p:txBody>
      </p:sp>
      <p:pic>
        <p:nvPicPr>
          <p:cNvPr id="9219" name="Picture 3" descr="C:\Users\Shef\Desktop\работа\indi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714488"/>
            <a:ext cx="3289300" cy="438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Глобус весь пересекают, </a:t>
            </a:r>
          </a:p>
          <a:p>
            <a:pPr>
              <a:buNone/>
            </a:pPr>
            <a:r>
              <a:rPr lang="ru-RU" sz="3600" b="1" dirty="0" smtClean="0"/>
              <a:t>Сходятся на полюсах.</a:t>
            </a:r>
          </a:p>
          <a:p>
            <a:pPr>
              <a:buNone/>
            </a:pPr>
            <a:r>
              <a:rPr lang="ru-RU" sz="3600" b="1" dirty="0" smtClean="0"/>
              <a:t>Постепенно продвигают</a:t>
            </a:r>
          </a:p>
          <a:p>
            <a:pPr>
              <a:buNone/>
            </a:pPr>
            <a:r>
              <a:rPr lang="ru-RU" sz="3600" b="1" dirty="0" smtClean="0"/>
              <a:t>Стрелки на любых часах.</a:t>
            </a:r>
          </a:p>
          <a:p>
            <a:pPr>
              <a:buNone/>
            </a:pPr>
            <a:r>
              <a:rPr lang="ru-RU" sz="3600" b="1" dirty="0" smtClean="0"/>
              <a:t>Через сушу, океаны</a:t>
            </a:r>
          </a:p>
          <a:p>
            <a:pPr>
              <a:buNone/>
            </a:pPr>
            <a:r>
              <a:rPr lang="ru-RU" sz="3600" b="1" dirty="0" smtClean="0"/>
              <a:t>Пролегли …….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>Параллели и меридианы</a:t>
            </a:r>
            <a:br>
              <a:rPr lang="ru-RU" dirty="0" smtClean="0"/>
            </a:br>
            <a:r>
              <a:rPr lang="ru-RU" dirty="0" smtClean="0"/>
              <a:t>Градусная сеть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214554"/>
            <a:ext cx="4786346" cy="2857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hef\Desktop\работа\_3MO0XLX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43116"/>
            <a:ext cx="4429125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Параллели и меридианы</a:t>
            </a:r>
            <a:br>
              <a:rPr lang="ru-RU" dirty="0" smtClean="0"/>
            </a:br>
            <a:r>
              <a:rPr lang="ru-RU" dirty="0" smtClean="0"/>
              <a:t>Градусная сеть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Цель урока:</a:t>
            </a:r>
          </a:p>
          <a:p>
            <a:r>
              <a:rPr lang="ru-RU" dirty="0" smtClean="0"/>
              <a:t>Познакомить с новыми понятиями – градусная сеть, меридиан, параллель</a:t>
            </a:r>
          </a:p>
          <a:p>
            <a:r>
              <a:rPr lang="ru-RU" dirty="0" smtClean="0"/>
              <a:t>Начать формировать умения определять направления по меридианам и параллелям</a:t>
            </a:r>
          </a:p>
          <a:p>
            <a:r>
              <a:rPr lang="ru-RU" dirty="0" smtClean="0"/>
              <a:t>Продолжить отрабатывать умения работы с географической картой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Параллели и меридианы</a:t>
            </a:r>
            <a:br>
              <a:rPr lang="ru-RU" dirty="0" smtClean="0"/>
            </a:br>
            <a:r>
              <a:rPr lang="ru-RU" dirty="0" smtClean="0"/>
              <a:t>Градусная сеть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Градусная сеть – система меридианов и параллелей на географических картах и глобусах, которая служит для отсчёта географических координат.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Южный и Северный полюса</a:t>
            </a:r>
            <a:endParaRPr lang="ru-RU" dirty="0"/>
          </a:p>
        </p:txBody>
      </p:sp>
      <p:pic>
        <p:nvPicPr>
          <p:cNvPr id="2050" name="Picture 2" descr="C:\Users\Shef\Desktop\работа\северны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3657600" cy="3357586"/>
          </a:xfrm>
          <a:prstGeom prst="rect">
            <a:avLst/>
          </a:prstGeom>
          <a:noFill/>
        </p:spPr>
      </p:pic>
      <p:pic>
        <p:nvPicPr>
          <p:cNvPr id="2051" name="Picture 3" descr="C:\Users\Shef\Desktop\работа\южны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76850" y="2000240"/>
            <a:ext cx="365760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Параллели и меридианы</a:t>
            </a:r>
            <a:br>
              <a:rPr lang="ru-RU" dirty="0" smtClean="0"/>
            </a:br>
            <a:r>
              <a:rPr lang="ru-RU" dirty="0" smtClean="0"/>
              <a:t>Градусная сеть</a:t>
            </a:r>
            <a:endParaRPr lang="ru-RU" dirty="0"/>
          </a:p>
        </p:txBody>
      </p:sp>
      <p:pic>
        <p:nvPicPr>
          <p:cNvPr id="3074" name="Picture 2" descr="C:\Users\Shef\Desktop\работа\эквадо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43050"/>
            <a:ext cx="592935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3707896" cy="868664"/>
          </a:xfrm>
        </p:spPr>
        <p:txBody>
          <a:bodyPr>
            <a:normAutofit/>
          </a:bodyPr>
          <a:lstStyle/>
          <a:p>
            <a:r>
              <a:rPr lang="ru-RU" dirty="0" smtClean="0"/>
              <a:t>Параллели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35608" y="1214422"/>
            <a:ext cx="3657600" cy="497301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Слово </a:t>
            </a:r>
            <a:r>
              <a:rPr lang="ru-RU" sz="3600" b="1" dirty="0" smtClean="0">
                <a:solidFill>
                  <a:srgbClr val="FF0000"/>
                </a:solidFill>
              </a:rPr>
              <a:t>параллель </a:t>
            </a:r>
            <a:r>
              <a:rPr lang="ru-RU" sz="3600" b="1" dirty="0" smtClean="0"/>
              <a:t> происходит от греческого </a:t>
            </a:r>
            <a:r>
              <a:rPr lang="en-US" sz="3600" b="1" dirty="0" err="1" smtClean="0">
                <a:solidFill>
                  <a:srgbClr val="FF0000"/>
                </a:solidFill>
              </a:rPr>
              <a:t>parallelos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/>
              <a:t>(</a:t>
            </a:r>
            <a:r>
              <a:rPr lang="ru-RU" sz="3600" b="1" dirty="0" smtClean="0"/>
              <a:t>букв. – идущий рядом</a:t>
            </a:r>
            <a:r>
              <a:rPr lang="en-US" sz="3600" b="1" dirty="0" smtClean="0"/>
              <a:t>)</a:t>
            </a:r>
            <a:endParaRPr lang="ru-RU" sz="3600" b="1" dirty="0"/>
          </a:p>
        </p:txBody>
      </p:sp>
      <p:pic>
        <p:nvPicPr>
          <p:cNvPr id="4099" name="Picture 3" descr="C:\Users\Shef\Desktop\работа\000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357298"/>
            <a:ext cx="3657600" cy="371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3565020" cy="797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Меридианы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35608" y="928670"/>
            <a:ext cx="3657600" cy="525877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/>
              <a:t>Слово </a:t>
            </a:r>
            <a:r>
              <a:rPr lang="ru-RU" sz="3600" b="1" dirty="0" smtClean="0">
                <a:solidFill>
                  <a:srgbClr val="FF0000"/>
                </a:solidFill>
              </a:rPr>
              <a:t>меридиан </a:t>
            </a:r>
            <a:r>
              <a:rPr lang="ru-RU" sz="3600" b="1" dirty="0" smtClean="0"/>
              <a:t> происходит от латинского слова </a:t>
            </a:r>
            <a:r>
              <a:rPr lang="en-US" sz="3600" b="1" dirty="0" err="1" smtClean="0">
                <a:solidFill>
                  <a:srgbClr val="FF0000"/>
                </a:solidFill>
              </a:rPr>
              <a:t>meridianus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(полуденный)</a:t>
            </a:r>
            <a:endParaRPr lang="en-US" sz="3600" b="1" dirty="0" smtClean="0"/>
          </a:p>
          <a:p>
            <a:r>
              <a:rPr lang="ru-RU" sz="3600" dirty="0" smtClean="0"/>
              <a:t>Его направление совпадает с направлением тени от предметов в полдень</a:t>
            </a:r>
          </a:p>
          <a:p>
            <a:endParaRPr lang="ru-RU" sz="3600" b="1" dirty="0"/>
          </a:p>
        </p:txBody>
      </p:sp>
      <p:pic>
        <p:nvPicPr>
          <p:cNvPr id="5122" name="Picture 2" descr="C:\Users\Shef\Desktop\работа\000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857232"/>
            <a:ext cx="3657600" cy="371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464646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</TotalTime>
  <Words>268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???</vt:lpstr>
      <vt:lpstr>???</vt:lpstr>
      <vt:lpstr>Тема урока: Параллели и меридианы Градусная сеть</vt:lpstr>
      <vt:lpstr>Параллели и меридианы Градусная сеть</vt:lpstr>
      <vt:lpstr>Параллели и меридианы Градусная сеть</vt:lpstr>
      <vt:lpstr>Южный и Северный полюса</vt:lpstr>
      <vt:lpstr>Параллели и меридианы Градусная сеть</vt:lpstr>
      <vt:lpstr>Параллели</vt:lpstr>
      <vt:lpstr>Меридианы </vt:lpstr>
      <vt:lpstr>Меридианы</vt:lpstr>
      <vt:lpstr>Нулевой и 180-й меридиан</vt:lpstr>
      <vt:lpstr>180-й меридиан</vt:lpstr>
      <vt:lpstr>Нулевой  меридиан</vt:lpstr>
      <vt:lpstr>Западное и восточное полушария</vt:lpstr>
      <vt:lpstr>задание</vt:lpstr>
      <vt:lpstr>Вопросы</vt:lpstr>
      <vt:lpstr>Домашнее  задание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Параллели и меридианы Градусная сеть</dc:title>
  <dc:creator>Shef</dc:creator>
  <cp:lastModifiedBy>Shef</cp:lastModifiedBy>
  <cp:revision>11</cp:revision>
  <dcterms:created xsi:type="dcterms:W3CDTF">2014-11-11T16:54:04Z</dcterms:created>
  <dcterms:modified xsi:type="dcterms:W3CDTF">2014-11-12T19:19:11Z</dcterms:modified>
</cp:coreProperties>
</file>