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BA3C6F-CB79-4439-A61F-41BBCEEC9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3BA2EC7-3047-4D68-9730-530269E62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95B3D-CE71-420D-BFE4-DED002224674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3090E48-AD75-49D9-815A-9AA8EDDEF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41216C5-4568-4EE3-9E38-666303C25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3EF7E-F2B8-488B-8F42-70C366794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468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DB16C4-1F9F-4644-8F6E-2A3C13A23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6AC518-5D10-461A-85AE-279E00361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5BFCAD-B615-4ADC-86F1-8843A149AD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95B3D-CE71-420D-BFE4-DED002224674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8E11A8-A0ED-4B1A-B828-2DE210DBFB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0F1283-836C-437A-88AC-79AC389156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3EF7E-F2B8-488B-8F42-70C366794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599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9530E90-EE90-4043-B4C6-9869DC3F7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Урок технологии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D80DD81-E06B-4998-ADCE-D26AAFEAFDB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793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B7BAF08-2A67-4F45-86FA-D59D3A899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/>
              <a:t>Ощущение</a:t>
            </a:r>
            <a:r>
              <a:rPr lang="ru-RU"/>
              <a:t> 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FFC2969-78FB-4121-9479-2AB0FDC31B8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671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2627869-BF92-4730-B961-3EB401C0D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/>
              <a:t>Характеристика ощущений</a:t>
            </a:r>
            <a:endParaRPr lang="ru-RU" sz="4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45D6A2-72A4-44F7-947E-74A666F4C8E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698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516279B-1BDB-4BE3-AF7B-D8D25449A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/>
              <a:t>Восприятие</a:t>
            </a:r>
            <a:endParaRPr lang="ru-RU" sz="4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C90470-46DE-450A-9DCC-C35A579A6C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679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A2E03C52-98BB-4AA9-941C-005149863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/>
              <a:t>Виды восприятия </a:t>
            </a:r>
            <a:endParaRPr lang="ru-RU" sz="48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BB5DD5B-8317-42A4-A879-86F4E260ECC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518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697A084-64B6-495D-8B00-86D5A96EF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B31B74-F0A0-4CD6-9B00-3E5B99AA031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8152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D9B9E00-4E8A-46A4-AC80-0246E8F7A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/>
              <a:t>Память</a:t>
            </a:r>
            <a:endParaRPr lang="ru-RU" sz="48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9D7F766-B87B-4D55-9087-3E40A5D6C65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351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0ED6A9E-AA13-4271-86E5-960EB65E5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/>
              <a:t>Виды памяти:</a:t>
            </a:r>
            <a:endParaRPr lang="ru-RU" sz="4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6442C2E-6021-4667-8E44-48C85538150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6719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5FEBEF4-0AAF-4A7E-979F-B89EFCBCE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/>
              <a:t>Мышление</a:t>
            </a:r>
            <a:endParaRPr lang="ru-RU" sz="4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0487A2C-BF43-4D9D-884B-E7D14DB8BF6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4465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8A86BC0-1820-41D8-9D84-DC8B2AAD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1ABE25B-A313-41F4-9E07-BD74835855A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4269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CBFB0B7-0C58-4881-98A3-669D4701B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/>
              <a:t>Внимание </a:t>
            </a:r>
            <a:endParaRPr lang="ru-RU" sz="4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BA4EB19-3F37-4806-A23A-B970B318870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218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606EE9A7-0A82-41AF-8FC1-F3CDDFEDF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22D5A9-A5FA-4FF3-AB72-C6069D951A9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5931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43B7405E-1AC3-49E2-965A-ACA12D4C2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/>
              <a:t>Виды внимания</a:t>
            </a:r>
            <a:endParaRPr lang="ru-RU" sz="4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25FC75-4732-4B4F-BB16-04DD185A55E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4429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8E8CC25-66FD-40F8-9129-414B08C72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A517E81-3AB0-4481-8F99-33FED6C034A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5026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DBECCE2-5684-4AF7-87C1-B2975C2B3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/>
              <a:t>Представление </a:t>
            </a:r>
            <a:endParaRPr lang="ru-RU" sz="4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2B22FD-C358-4835-88C8-125AADDFCAB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939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E56BAA3-4823-49EA-8364-805357B17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/>
              <a:t>Виды представлений </a:t>
            </a:r>
            <a:endParaRPr lang="ru-RU" sz="4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6E5D2D-8536-4E73-B115-B1E12CBD8D8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9657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A5237BA9-5A0C-42CD-9C2B-E583F290A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/>
              <a:t>Воображение</a:t>
            </a:r>
            <a:r>
              <a:rPr lang="ru-RU"/>
              <a:t> 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B93365E-6F88-4E18-98AD-5F88F12932C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0278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519067B-CFEA-41AC-B08A-167A118AA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26776B6-E253-4C47-8B9A-223FBEEB78A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9327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6AEAC5A-6E99-480F-90EE-0C2E7202E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800"/>
              <a:t>Спасибо за урок!</a:t>
            </a:r>
            <a:endParaRPr lang="ru-RU" sz="88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DEE2B36-9F1C-4DA1-9954-522B57C75FC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470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460320F3-6A34-4666-A75F-A4DEF087F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/>
              <a:t>Игра «Волшебный мешочек»</a:t>
            </a:r>
            <a:endParaRPr lang="ru-RU" sz="48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6D0075-6FBF-481A-965E-3069E1F38C7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421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3EE2809-442C-4C8B-82A8-6DDD6F1F9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E9D4E35-6E04-4297-9619-E55CD7F4AED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56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47E0BCB-3BE9-442B-AE89-ECF4B4D28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/>
              <a:t>Психические процессы, важные для профессионального самоопределения</a:t>
            </a:r>
            <a:endParaRPr lang="ru-RU" sz="5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23720D-246D-4B6C-B2E3-0D6197D7B0A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284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051E915-0F0E-4C04-ABD0-87FB2E8B0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Цели и задачи урока</a:t>
            </a:r>
            <a:endParaRPr lang="ru-RU" sz="40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134E90-04EE-497C-8F62-FF8D03264D7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423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7546BCA-CCC4-47D2-A0C3-E821790D8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/>
              <a:t>Психические процессы:</a:t>
            </a:r>
            <a:endParaRPr lang="ru-RU" sz="48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A2EF8B1-73BA-43CD-9336-D16EC5AAB78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559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0C05365-1604-417C-A74F-1835F1598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6673F1-6A79-4220-8A44-6557E89E517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874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640D818-C177-466A-9CB5-6DC100E39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B2E079-D8EB-4AEA-9496-2E6D164F167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2055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Широкоэкранный</PresentationFormat>
  <Paragraphs>18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Тема Office</vt:lpstr>
      <vt:lpstr>Урок технологии</vt:lpstr>
      <vt:lpstr>Презентация PowerPoint</vt:lpstr>
      <vt:lpstr>Игра «Волшебный мешочек»</vt:lpstr>
      <vt:lpstr>Презентация PowerPoint</vt:lpstr>
      <vt:lpstr>Психические процессы, важные для профессионального самоопределения</vt:lpstr>
      <vt:lpstr>Цели и задачи урока</vt:lpstr>
      <vt:lpstr>Психические процессы:</vt:lpstr>
      <vt:lpstr>Презентация PowerPoint</vt:lpstr>
      <vt:lpstr>Презентация PowerPoint</vt:lpstr>
      <vt:lpstr>Ощущение </vt:lpstr>
      <vt:lpstr>Характеристика ощущений</vt:lpstr>
      <vt:lpstr>Восприятие</vt:lpstr>
      <vt:lpstr>Виды восприятия </vt:lpstr>
      <vt:lpstr>Презентация PowerPoint</vt:lpstr>
      <vt:lpstr>Память</vt:lpstr>
      <vt:lpstr>Виды памяти:</vt:lpstr>
      <vt:lpstr>Мышление</vt:lpstr>
      <vt:lpstr>Презентация PowerPoint</vt:lpstr>
      <vt:lpstr>Внимание </vt:lpstr>
      <vt:lpstr>Виды внимания</vt:lpstr>
      <vt:lpstr>Презентация PowerPoint</vt:lpstr>
      <vt:lpstr>Представление </vt:lpstr>
      <vt:lpstr>Виды представлений </vt:lpstr>
      <vt:lpstr>Воображение </vt:lpstr>
      <vt:lpstr>Презентация PowerPoint</vt:lpstr>
      <vt:lpstr>Спасибо за урок!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технологии</dc:title>
  <dc:creator>Любаша</dc:creator>
  <cp:lastModifiedBy>Любаша</cp:lastModifiedBy>
  <cp:revision>1</cp:revision>
  <dcterms:created xsi:type="dcterms:W3CDTF">2023-07-06T15:07:37Z</dcterms:created>
  <dcterms:modified xsi:type="dcterms:W3CDTF">2023-07-06T15:07:37Z</dcterms:modified>
</cp:coreProperties>
</file>