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78" r:id="rId3"/>
    <p:sldId id="274" r:id="rId4"/>
    <p:sldId id="258" r:id="rId5"/>
    <p:sldId id="275" r:id="rId6"/>
    <p:sldId id="261" r:id="rId7"/>
    <p:sldId id="268" r:id="rId8"/>
    <p:sldId id="267" r:id="rId9"/>
    <p:sldId id="270" r:id="rId10"/>
    <p:sldId id="269" r:id="rId11"/>
    <p:sldId id="266" r:id="rId12"/>
    <p:sldId id="265" r:id="rId13"/>
    <p:sldId id="264" r:id="rId14"/>
    <p:sldId id="277" r:id="rId15"/>
    <p:sldId id="276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plotArea>
      <c:layout>
        <c:manualLayout>
          <c:layoutTarget val="inner"/>
          <c:xMode val="edge"/>
          <c:yMode val="edge"/>
          <c:x val="5.4111504070465791E-2"/>
          <c:y val="5.9187664041994804E-2"/>
          <c:w val="0.73150707326838416"/>
          <c:h val="0.77553222513852438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Значения Y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кто такие китайцы</c:v>
                </c:pt>
                <c:pt idx="1">
                  <c:v>кто такие дунгане</c:v>
                </c:pt>
                <c:pt idx="2">
                  <c:v>назовите известные блюда восточной кухни</c:v>
                </c:pt>
                <c:pt idx="3">
                  <c:v>назовите известные блюда китайской кухни</c:v>
                </c:pt>
                <c:pt idx="4">
                  <c:v>назовите известные блюда дунганской кухни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98</c:v>
                </c:pt>
                <c:pt idx="1">
                  <c:v>3</c:v>
                </c:pt>
                <c:pt idx="2" formatCode="dd/mmm">
                  <c:v>72</c:v>
                </c:pt>
                <c:pt idx="3">
                  <c:v>52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Лист1!$D$1</c:f>
              <c:strCache>
                <c:ptCount val="1"/>
              </c:strCache>
            </c:strRef>
          </c:tx>
          <c:cat>
            <c:strRef>
              <c:f>Лист1!$A$2:$A$6</c:f>
              <c:strCache>
                <c:ptCount val="5"/>
                <c:pt idx="0">
                  <c:v>кто такие китайцы</c:v>
                </c:pt>
                <c:pt idx="1">
                  <c:v>кто такие дунгане</c:v>
                </c:pt>
                <c:pt idx="2">
                  <c:v>назовите известные блюда восточной кухни</c:v>
                </c:pt>
                <c:pt idx="3">
                  <c:v>назовите известные блюда китайской кухни</c:v>
                </c:pt>
                <c:pt idx="4">
                  <c:v>назовите известные блюда дунганской кухни 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overlap val="100"/>
        <c:serLines/>
        <c:axId val="74717824"/>
        <c:axId val="74716288"/>
      </c:barChart>
      <c:valAx>
        <c:axId val="74716288"/>
        <c:scaling>
          <c:orientation val="minMax"/>
        </c:scaling>
        <c:axPos val="l"/>
        <c:majorGridlines/>
        <c:numFmt formatCode="General" sourceLinked="1"/>
        <c:tickLblPos val="nextTo"/>
        <c:crossAx val="74717824"/>
        <c:crosses val="autoZero"/>
        <c:crossBetween val="between"/>
      </c:valAx>
      <c:catAx>
        <c:axId val="74717824"/>
        <c:scaling>
          <c:orientation val="minMax"/>
        </c:scaling>
        <c:axPos val="b"/>
        <c:numFmt formatCode="General" sourceLinked="1"/>
        <c:tickLblPos val="nextTo"/>
        <c:crossAx val="74716288"/>
        <c:crosses val="autoZero"/>
        <c:auto val="1"/>
        <c:lblAlgn val="ctr"/>
        <c:lblOffset val="100"/>
      </c:cat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0AE9656-4F15-472F-AD10-25B8586BF90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62A6CE-B163-41CF-869B-4DDF7F50C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589240"/>
            <a:ext cx="8458200" cy="1152128"/>
          </a:xfrm>
        </p:spPr>
        <p:txBody>
          <a:bodyPr/>
          <a:lstStyle/>
          <a:p>
            <a:r>
              <a:rPr lang="ru-RU" dirty="0" err="1" smtClean="0"/>
              <a:t>Дунганская</a:t>
            </a:r>
            <a:r>
              <a:rPr lang="ru-RU" dirty="0" smtClean="0"/>
              <a:t>  кухня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4365104"/>
            <a:ext cx="8458200" cy="12241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Презентация подготовлена ученицей 8 класса МОУ «СОШ №72»      г. </a:t>
            </a:r>
            <a:r>
              <a:rPr lang="ru-RU" dirty="0" smtClean="0"/>
              <a:t>С</a:t>
            </a:r>
            <a:r>
              <a:rPr lang="ru-RU" dirty="0" smtClean="0"/>
              <a:t>аратова Фадеевой Екатериной</a:t>
            </a:r>
          </a:p>
          <a:p>
            <a:r>
              <a:rPr lang="ru-RU" dirty="0" smtClean="0"/>
              <a:t>Руководитель: учитель географии Шевченко Светлана Михайловна</a:t>
            </a:r>
            <a:endParaRPr lang="ru-RU" dirty="0"/>
          </a:p>
        </p:txBody>
      </p:sp>
      <p:pic>
        <p:nvPicPr>
          <p:cNvPr id="4" name="Содержимое 3" descr="http://www.eair.kz/images/Foto_Eda/DUNGANSKAYA_KUHNYA/_MG_1132.jpg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025" y="0"/>
            <a:ext cx="6784975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Особенности </a:t>
            </a:r>
            <a:r>
              <a:rPr lang="ru-RU" dirty="0" err="1" smtClean="0"/>
              <a:t>дунганской</a:t>
            </a:r>
            <a:r>
              <a:rPr lang="ru-RU" dirty="0" smtClean="0"/>
              <a:t> кухни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Приём пищи начинается с чая. </a:t>
            </a:r>
            <a:endParaRPr lang="ru-RU" dirty="0"/>
          </a:p>
        </p:txBody>
      </p:sp>
      <p:pic>
        <p:nvPicPr>
          <p:cNvPr id="1026" name="Picture 2" descr="C:\Users\Shef\Desktop\ЮБК Ч РЙБМ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3786214" cy="3500462"/>
          </a:xfrm>
          <a:prstGeom prst="rect">
            <a:avLst/>
          </a:prstGeom>
          <a:noFill/>
        </p:spPr>
      </p:pic>
      <p:pic>
        <p:nvPicPr>
          <p:cNvPr id="4" name="Picture 2" descr="C:\Users\Shef\Desktop\319616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643182"/>
            <a:ext cx="4286240" cy="3500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Особенности </a:t>
            </a:r>
            <a:r>
              <a:rPr lang="ru-RU" dirty="0" err="1" smtClean="0"/>
              <a:t>дунганской</a:t>
            </a:r>
            <a:r>
              <a:rPr lang="ru-RU" dirty="0" smtClean="0"/>
              <a:t> кухни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Едят палочками, лепёшки преломляют руками.</a:t>
            </a:r>
            <a:endParaRPr lang="ru-RU" dirty="0"/>
          </a:p>
        </p:txBody>
      </p:sp>
      <p:pic>
        <p:nvPicPr>
          <p:cNvPr id="1026" name="Picture 2" descr="C:\Users\Shef\Desktop\lepeshki-na-vode-s-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500306"/>
            <a:ext cx="4595818" cy="3929070"/>
          </a:xfrm>
          <a:prstGeom prst="rect">
            <a:avLst/>
          </a:prstGeom>
          <a:noFill/>
        </p:spPr>
      </p:pic>
      <p:pic>
        <p:nvPicPr>
          <p:cNvPr id="4" name="Picture 2" descr="C:\Users\Shef\Desktop\палоч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928934"/>
            <a:ext cx="3143252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7696224" cy="838200"/>
          </a:xfrm>
        </p:spPr>
        <p:txBody>
          <a:bodyPr/>
          <a:lstStyle/>
          <a:p>
            <a:r>
              <a:rPr lang="ru-RU" dirty="0" smtClean="0"/>
              <a:t> Особенности </a:t>
            </a:r>
            <a:r>
              <a:rPr lang="ru-RU" dirty="0" err="1" smtClean="0"/>
              <a:t>дунганской</a:t>
            </a:r>
            <a:r>
              <a:rPr lang="ru-RU" dirty="0" smtClean="0"/>
              <a:t> кухни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Обилие специй и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приправ.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14324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Shef\Desktop\1404380649_lukovaya-die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96" y="3490905"/>
            <a:ext cx="3810004" cy="3367095"/>
          </a:xfrm>
          <a:prstGeom prst="rect">
            <a:avLst/>
          </a:prstGeom>
          <a:noFill/>
        </p:spPr>
      </p:pic>
      <p:pic>
        <p:nvPicPr>
          <p:cNvPr id="7" name="Picture 2" descr="C:\Users\Shef\Desktop\oo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85860"/>
            <a:ext cx="3498856" cy="2628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Повседневная кухня</a:t>
            </a:r>
            <a:endParaRPr lang="ru-RU" dirty="0"/>
          </a:p>
        </p:txBody>
      </p:sp>
      <p:pic>
        <p:nvPicPr>
          <p:cNvPr id="4" name="Picture 2" descr="C:\Users\Shef\Desktop\lag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857628"/>
            <a:ext cx="3767141" cy="2867028"/>
          </a:xfrm>
          <a:prstGeom prst="rect">
            <a:avLst/>
          </a:prstGeom>
          <a:noFill/>
        </p:spPr>
      </p:pic>
      <p:pic>
        <p:nvPicPr>
          <p:cNvPr id="1026" name="Picture 2" descr="C:\Users\Shef\Desktop\salat-iz-funchoz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214422"/>
            <a:ext cx="3063875" cy="2611437"/>
          </a:xfrm>
          <a:prstGeom prst="rect">
            <a:avLst/>
          </a:prstGeom>
          <a:noFill/>
        </p:spPr>
      </p:pic>
      <p:pic>
        <p:nvPicPr>
          <p:cNvPr id="3" name="Picture 2" descr="C:\Users\Shef\Desktop\zhuuaya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000504"/>
            <a:ext cx="3286148" cy="2500330"/>
          </a:xfrm>
          <a:prstGeom prst="rect">
            <a:avLst/>
          </a:prstGeom>
          <a:noFill/>
        </p:spPr>
      </p:pic>
      <p:pic>
        <p:nvPicPr>
          <p:cNvPr id="7" name="Picture 2" descr="C:\Users\Shef\Desktop\1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24" y="214290"/>
            <a:ext cx="3714776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Праздничная кухня</a:t>
            </a:r>
            <a:endParaRPr lang="ru-RU" dirty="0"/>
          </a:p>
        </p:txBody>
      </p:sp>
      <p:pic>
        <p:nvPicPr>
          <p:cNvPr id="1026" name="Picture 2" descr="C:\Users\Shef\Desktop\ФОТКИ 3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6929486" cy="4946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Праздничная кухня</a:t>
            </a:r>
            <a:endParaRPr lang="ru-RU" dirty="0"/>
          </a:p>
        </p:txBody>
      </p:sp>
      <p:pic>
        <p:nvPicPr>
          <p:cNvPr id="1026" name="Picture 2" descr="C:\Users\Shef\Desktop\1404382813_vostochnaya-diet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6286500" cy="3924300"/>
          </a:xfrm>
          <a:prstGeom prst="rect">
            <a:avLst/>
          </a:prstGeom>
          <a:noFill/>
        </p:spPr>
      </p:pic>
      <p:pic>
        <p:nvPicPr>
          <p:cNvPr id="1027" name="Picture 3" descr="C:\Users\Shef\Desktop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214818"/>
            <a:ext cx="3271845" cy="24336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214290"/>
            <a:ext cx="5133980" cy="857256"/>
          </a:xfrm>
        </p:spPr>
        <p:txBody>
          <a:bodyPr/>
          <a:lstStyle/>
          <a:p>
            <a:r>
              <a:rPr lang="ru-RU" dirty="0" smtClean="0"/>
              <a:t>Обрядовая кухня</a:t>
            </a:r>
            <a:endParaRPr lang="ru-RU" dirty="0"/>
          </a:p>
        </p:txBody>
      </p:sp>
      <p:pic>
        <p:nvPicPr>
          <p:cNvPr id="1026" name="Picture 2" descr="C:\Users\Shef\Desktop\66_867909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142984"/>
            <a:ext cx="4786346" cy="4429156"/>
          </a:xfrm>
          <a:prstGeom prst="rect">
            <a:avLst/>
          </a:prstGeom>
          <a:noFill/>
        </p:spPr>
      </p:pic>
      <p:pic>
        <p:nvPicPr>
          <p:cNvPr id="3" name="Picture 2" descr="C:\Users\Shef\Desktop\plov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071934" cy="3000372"/>
          </a:xfrm>
          <a:prstGeom prst="rect">
            <a:avLst/>
          </a:prstGeom>
          <a:noFill/>
        </p:spPr>
      </p:pic>
      <p:pic>
        <p:nvPicPr>
          <p:cNvPr id="4" name="Picture 2" descr="C:\Users\Shef\Desktop\hachapur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00042"/>
            <a:ext cx="3571900" cy="2571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5992"/>
            <a:ext cx="8686800" cy="379413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C</a:t>
            </a:r>
            <a:r>
              <a:rPr lang="ru-RU" b="1" dirty="0" smtClean="0"/>
              <a:t>ПАСИБО  ЗА  ВНИМАНИЕ!!!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4266462651"/>
              </p:ext>
            </p:extLst>
          </p:nvPr>
        </p:nvGraphicFramePr>
        <p:xfrm>
          <a:off x="0" y="0"/>
          <a:ext cx="89916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15754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hef\Desktop\китайцы\старое фото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7286676" cy="5214974"/>
          </a:xfrm>
          <a:prstGeom prst="rect">
            <a:avLst/>
          </a:prstGeom>
          <a:noFill/>
        </p:spPr>
      </p:pic>
      <p:pic>
        <p:nvPicPr>
          <p:cNvPr id="3" name="Picture 2" descr="C:\Users\Shef\Desktop\китайцы\современност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071678"/>
            <a:ext cx="3286116" cy="478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eair.kz/images/Foto_Eda/DUNGANSKAYA_KUHNYA/DSC00328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4046220" cy="35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www.eair.kz/images/Foto_Eda/DUNGANSKAYA_KUHNYA/DSC00335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14290"/>
            <a:ext cx="3929090" cy="364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Shef\Desktop\man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681410"/>
            <a:ext cx="4500574" cy="3176590"/>
          </a:xfrm>
          <a:prstGeom prst="rect">
            <a:avLst/>
          </a:prstGeom>
          <a:noFill/>
        </p:spPr>
      </p:pic>
      <p:pic>
        <p:nvPicPr>
          <p:cNvPr id="2" name="Picture 2" descr="C:\Users\Shef\Desktop\fuuu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000495"/>
            <a:ext cx="3714756" cy="2857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ef\Desktop\get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57200"/>
            <a:ext cx="7715304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Особенности </a:t>
            </a:r>
            <a:r>
              <a:rPr lang="ru-RU" dirty="0" err="1" smtClean="0"/>
              <a:t>дунганской</a:t>
            </a:r>
            <a:r>
              <a:rPr lang="ru-RU" dirty="0" smtClean="0"/>
              <a:t> кухни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Равномерная нарезка</a:t>
            </a:r>
            <a:endParaRPr lang="ru-RU" dirty="0"/>
          </a:p>
        </p:txBody>
      </p:sp>
      <p:pic>
        <p:nvPicPr>
          <p:cNvPr id="1026" name="Picture 2" descr="C:\Users\Shef\Desktop\mm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1678"/>
            <a:ext cx="3643338" cy="3786214"/>
          </a:xfrm>
          <a:prstGeom prst="rect">
            <a:avLst/>
          </a:prstGeom>
          <a:noFill/>
        </p:spPr>
      </p:pic>
      <p:pic>
        <p:nvPicPr>
          <p:cNvPr id="4" name="Picture 2" descr="C:\Users\Shef\Desktop\pp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62" y="1142984"/>
            <a:ext cx="3643338" cy="3786214"/>
          </a:xfrm>
          <a:prstGeom prst="rect">
            <a:avLst/>
          </a:prstGeom>
          <a:noFill/>
        </p:spPr>
      </p:pic>
      <p:pic>
        <p:nvPicPr>
          <p:cNvPr id="5" name="Picture 2" descr="C:\Users\Shef\Desktop\333aae2eb2b9ef7146f702142f866bd6_fu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000504"/>
            <a:ext cx="3143272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Особенности </a:t>
            </a:r>
            <a:r>
              <a:rPr lang="ru-RU" dirty="0" err="1" smtClean="0"/>
              <a:t>дунганской</a:t>
            </a:r>
            <a:r>
              <a:rPr lang="ru-RU" dirty="0" smtClean="0"/>
              <a:t> кухни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Готовят на открытом огне, предпочитают варёное</a:t>
            </a:r>
            <a:endParaRPr lang="ru-RU" dirty="0"/>
          </a:p>
        </p:txBody>
      </p:sp>
      <p:pic>
        <p:nvPicPr>
          <p:cNvPr id="1026" name="Picture 2" descr="C:\Users\Shef\Desktop\kkk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86058"/>
            <a:ext cx="3571900" cy="3357586"/>
          </a:xfrm>
          <a:prstGeom prst="rect">
            <a:avLst/>
          </a:prstGeom>
          <a:noFill/>
        </p:spPr>
      </p:pic>
      <p:pic>
        <p:nvPicPr>
          <p:cNvPr id="5" name="Рисунок 4" descr="http://www.eair.kz/images/Foto_Eda/DUNGANSKAYA_KUHNYA/_MG_114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2143116"/>
            <a:ext cx="4286280" cy="4429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Особенности </a:t>
            </a:r>
            <a:r>
              <a:rPr lang="ru-RU" dirty="0" err="1" smtClean="0"/>
              <a:t>дунганской</a:t>
            </a:r>
            <a:r>
              <a:rPr lang="ru-RU" dirty="0" smtClean="0"/>
              <a:t> кухни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Используют, в основном, растительное масло</a:t>
            </a:r>
            <a:endParaRPr lang="ru-RU" dirty="0"/>
          </a:p>
        </p:txBody>
      </p:sp>
      <p:pic>
        <p:nvPicPr>
          <p:cNvPr id="1026" name="Picture 2" descr="C:\Users\Shef\Desktop\mas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86058"/>
            <a:ext cx="4143404" cy="3398854"/>
          </a:xfrm>
          <a:prstGeom prst="rect">
            <a:avLst/>
          </a:prstGeom>
          <a:noFill/>
        </p:spPr>
      </p:pic>
      <p:pic>
        <p:nvPicPr>
          <p:cNvPr id="4" name="Picture 2" descr="C:\Users\Shef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85992"/>
            <a:ext cx="4143404" cy="4033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28670"/>
          </a:xfrm>
        </p:spPr>
        <p:txBody>
          <a:bodyPr/>
          <a:lstStyle/>
          <a:p>
            <a:r>
              <a:rPr lang="ru-RU" dirty="0" smtClean="0"/>
              <a:t> Особенности </a:t>
            </a:r>
            <a:r>
              <a:rPr lang="ru-RU" dirty="0" err="1" smtClean="0"/>
              <a:t>дунганской</a:t>
            </a:r>
            <a:r>
              <a:rPr lang="ru-RU" dirty="0" smtClean="0"/>
              <a:t> кухни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991600" cy="607220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 Пища преимущественно мучная и овощная (рис - реже), с приправами из  мяса.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Многочисленны закуски, салаты и сладкие блюда.</a:t>
            </a:r>
            <a:endParaRPr lang="ru-RU" dirty="0"/>
          </a:p>
        </p:txBody>
      </p:sp>
      <p:pic>
        <p:nvPicPr>
          <p:cNvPr id="4" name="Picture 2" descr="C:\Users\Shef\Desktop\4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571744"/>
            <a:ext cx="5262546" cy="3714752"/>
          </a:xfrm>
          <a:prstGeom prst="rect">
            <a:avLst/>
          </a:prstGeom>
          <a:noFill/>
        </p:spPr>
      </p:pic>
      <p:pic>
        <p:nvPicPr>
          <p:cNvPr id="1026" name="Picture 2" descr="C:\Users\Shef\Desktop\ris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143248"/>
            <a:ext cx="3071834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92</TotalTime>
  <Words>131</Words>
  <Application>Microsoft Office PowerPoint</Application>
  <PresentationFormat>Экран (4:3)</PresentationFormat>
  <Paragraphs>24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Дунганская  кухня</vt:lpstr>
      <vt:lpstr>Слайд 2</vt:lpstr>
      <vt:lpstr>Слайд 3</vt:lpstr>
      <vt:lpstr>Слайд 4</vt:lpstr>
      <vt:lpstr>Слайд 5</vt:lpstr>
      <vt:lpstr>      Особенности дунганской кухни</vt:lpstr>
      <vt:lpstr> Особенности дунганской кухни</vt:lpstr>
      <vt:lpstr> Особенности дунганской кухни</vt:lpstr>
      <vt:lpstr> Особенности дунганской кухни</vt:lpstr>
      <vt:lpstr> Особенности дунганской кухни</vt:lpstr>
      <vt:lpstr> Особенности дунганской кухни</vt:lpstr>
      <vt:lpstr> Особенности дунганской кухни</vt:lpstr>
      <vt:lpstr>Повседневная кухня</vt:lpstr>
      <vt:lpstr>Праздничная кухня</vt:lpstr>
      <vt:lpstr>Праздничная кухня</vt:lpstr>
      <vt:lpstr>Обрядовая кухня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Shef</dc:creator>
  <cp:lastModifiedBy>Светлана</cp:lastModifiedBy>
  <cp:revision>55</cp:revision>
  <dcterms:created xsi:type="dcterms:W3CDTF">2015-02-03T17:22:46Z</dcterms:created>
  <dcterms:modified xsi:type="dcterms:W3CDTF">2023-07-06T15:19:52Z</dcterms:modified>
</cp:coreProperties>
</file>