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2" r:id="rId3"/>
    <p:sldId id="263" r:id="rId4"/>
    <p:sldId id="264" r:id="rId5"/>
    <p:sldId id="269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42252" autoAdjust="0"/>
  </p:normalViewPr>
  <p:slideViewPr>
    <p:cSldViewPr>
      <p:cViewPr varScale="1">
        <p:scale>
          <a:sx n="88" d="100"/>
          <a:sy n="88" d="100"/>
        </p:scale>
        <p:origin x="-113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9711" y="0"/>
            <a:ext cx="918778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1357290" y="642918"/>
            <a:ext cx="6782778" cy="235745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«Путешествие </a:t>
            </a:r>
            <a:br>
              <a:rPr kumimoji="0" lang="ru-RU" alt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alt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страну Математики»</a:t>
            </a:r>
            <a:br>
              <a:rPr kumimoji="0" lang="ru-RU" alt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785786" y="3143248"/>
            <a:ext cx="5282580" cy="1357322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Формирование элементарных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математических </a:t>
            </a: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представлений у детей старшей группы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4929190" y="4071942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alt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Закирова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Р.Р.</a:t>
            </a: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первой квалификационной категории</a:t>
            </a: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МАДОУ № 49</a:t>
            </a:r>
            <a:endParaRPr lang="ru-RU" alt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9711" y="0"/>
            <a:ext cx="918778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post-1-1320447289_thum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142984"/>
            <a:ext cx="7232672" cy="4429141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57356" y="1285860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Страна Математики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Королева Знаний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3143248"/>
            <a:ext cx="30003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Челябинская обл.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г.Миасс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улица Менделеева 33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МАДОУ № 49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старшая группа «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4643446"/>
            <a:ext cx="1714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456 320</a:t>
            </a:r>
            <a:endParaRPr lang="ru-RU" alt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9711" y="0"/>
            <a:ext cx="918778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1472" y="1142984"/>
            <a:ext cx="307378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 txBox="1">
            <a:spLocks/>
          </p:cNvSpPr>
          <p:nvPr/>
        </p:nvSpPr>
        <p:spPr>
          <a:xfrm>
            <a:off x="3857620" y="1285860"/>
            <a:ext cx="4324352" cy="4525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Здравствуйте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дорогие ребята!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Пишет вам Королева Знаний из страны Математики.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Я приглашаю вас в страну математики, а чтобы вы не заблудились я отправила </a:t>
            </a: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вам </a:t>
            </a: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карту, цифры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помощника робота.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Королева Знаний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9711" y="0"/>
            <a:ext cx="918778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https://school592.ru/wp-content/uploads/3/f/c/3fcf4fa8697b31a4e0da4cb76a1e37c6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642918"/>
            <a:ext cx="7929618" cy="5357850"/>
          </a:xfrm>
          <a:prstGeom prst="rect">
            <a:avLst/>
          </a:prstGeom>
          <a:noFill/>
        </p:spPr>
      </p:pic>
      <p:pic>
        <p:nvPicPr>
          <p:cNvPr id="6" name="Содержимое 3" descr="https://kursi24.uz/upload/iblock/ef4/ef4611ce015f4b02f9f5497ecac4bd53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929322" y="4000504"/>
            <a:ext cx="235745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9711" y="0"/>
            <a:ext cx="918778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 txBox="1">
            <a:spLocks/>
          </p:cNvSpPr>
          <p:nvPr/>
        </p:nvSpPr>
        <p:spPr>
          <a:xfrm>
            <a:off x="3857620" y="1285860"/>
            <a:ext cx="4324352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Рисунок 6" descr="C:\Users\Расима\Desktop\.IMG_20230510_070604_1.jpg"/>
          <p:cNvPicPr/>
          <p:nvPr/>
        </p:nvPicPr>
        <p:blipFill>
          <a:blip r:embed="rId3" cstate="print"/>
          <a:srcRect l="17489" t="24062" r="15427" b="32435"/>
          <a:stretch>
            <a:fillRect/>
          </a:stretch>
        </p:blipFill>
        <p:spPr bwMode="auto">
          <a:xfrm>
            <a:off x="2214546" y="1357298"/>
            <a:ext cx="485778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783" y="1"/>
            <a:ext cx="918778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Содержимое 3" descr="https://fsd.multiurok.ru/html/2020/02/16/s_5e497b7105482/1355695_2.jpeg"/>
          <p:cNvPicPr>
            <a:picLocks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115" r="11475" b="7463"/>
          <a:stretch>
            <a:fillRect/>
          </a:stretch>
        </p:blipFill>
        <p:spPr bwMode="auto">
          <a:xfrm>
            <a:off x="857224" y="1357298"/>
            <a:ext cx="328614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357686" y="1285860"/>
            <a:ext cx="38576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Всем привет!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Меня зовут Ошибка!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я забрала ваши цифры, чтобы получить свои цифры назад, вам придётся потрудиться. Я приготовила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препятствия  на вашем пути. Надеюсь,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вы не справитесь и не попадёте в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Страну математики.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783" y="1"/>
            <a:ext cx="918778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1472" y="1000108"/>
            <a:ext cx="3364882" cy="4954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857620" y="1032163"/>
            <a:ext cx="3929090" cy="49686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0" hangingPunct="0"/>
            <a:r>
              <a:rPr lang="ru-RU" alt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просто молодец!</a:t>
            </a:r>
            <a:br>
              <a:rPr lang="ru-RU" alt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Путешествию конец.</a:t>
            </a:r>
            <a:br>
              <a:rPr lang="ru-RU" alt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математикой дружите</a:t>
            </a:r>
            <a:br>
              <a:rPr lang="ru-RU" alt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Знания свои копите.</a:t>
            </a:r>
            <a:br>
              <a:rPr lang="ru-RU" alt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Пусть помогут вам старания,</a:t>
            </a:r>
            <a:br>
              <a:rPr lang="ru-RU" alt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32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Память, логика, внимание! </a:t>
            </a:r>
            <a:endParaRPr lang="ru-RU" altLang="ru-RU" sz="3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783" y="1"/>
            <a:ext cx="918778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 descr="https://ne-kurim.ru/forum/attachments/sverc877-gif.1059035/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357298"/>
            <a:ext cx="5143536" cy="5143536"/>
          </a:xfrm>
          <a:prstGeom prst="rect">
            <a:avLst/>
          </a:prstGeom>
          <a:noFill/>
        </p:spPr>
      </p:pic>
      <p:pic>
        <p:nvPicPr>
          <p:cNvPr id="22535" name="Picture 7" descr="http://sarman-rt.ru/images/uploads/news/2018/3/12/0748cd0a07907e52b0a3aa4908e5d6ab_X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EECE0"/>
              </a:clrFrom>
              <a:clrTo>
                <a:srgbClr val="EEECE0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-642974" y="785794"/>
            <a:ext cx="8082643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134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Расима</dc:creator>
  <cp:lastModifiedBy>Расима</cp:lastModifiedBy>
  <cp:revision>10</cp:revision>
  <dcterms:created xsi:type="dcterms:W3CDTF">2023-05-02T14:01:59Z</dcterms:created>
  <dcterms:modified xsi:type="dcterms:W3CDTF">2023-05-11T03:46:20Z</dcterms:modified>
</cp:coreProperties>
</file>