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65" r:id="rId2"/>
    <p:sldId id="260" r:id="rId3"/>
    <p:sldId id="257" r:id="rId4"/>
    <p:sldId id="268" r:id="rId5"/>
    <p:sldId id="259" r:id="rId6"/>
    <p:sldId id="272" r:id="rId7"/>
    <p:sldId id="266" r:id="rId8"/>
    <p:sldId id="269" r:id="rId9"/>
    <p:sldId id="261" r:id="rId10"/>
    <p:sldId id="270" r:id="rId11"/>
    <p:sldId id="262" r:id="rId12"/>
    <p:sldId id="264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143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83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322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725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50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0008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417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818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27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7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6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253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46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82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29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52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724394A-D703-4A8C-8C76-CA3C8770580E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897B51E-EA25-4CE7-ACF1-82FDDFBC93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17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1075" y="888641"/>
            <a:ext cx="77677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Креативная грамотность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468" y="2971800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743" y="2446986"/>
            <a:ext cx="6601257" cy="44110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615" y="0"/>
            <a:ext cx="11968767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2.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В конкурсе фоторабот, посвящённых теме охраны окружающей среды, победила фотография, которую вы видите ниже. Организаторы конкурса решили сделать на основе этой фотографии социальную рекламу, которую будет размещена в общественном транспорте. 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неё осталось придумать слоган – короткую фразу, привлекающую внимание. Такие фразы могут 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быть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построены на каламбуре или рифме,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могут выглядеть как простые, но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оригинальные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предложения или словосочетания. </a:t>
            </a:r>
          </a:p>
          <a:p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Придумайте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слоган, призывающий охранять 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окружающую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среду, который будет подходить 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к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</a:rPr>
              <a:t>этой фотографии. 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790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480590" y="1366796"/>
            <a:ext cx="759853" cy="70833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cxnSp>
        <p:nvCxnSpPr>
          <p:cNvPr id="11" name="Прямая соединительная линия 10"/>
          <p:cNvCxnSpPr>
            <a:stCxn id="5" idx="6"/>
          </p:cNvCxnSpPr>
          <p:nvPr/>
        </p:nvCxnSpPr>
        <p:spPr>
          <a:xfrm flipV="1">
            <a:off x="2240443" y="1712391"/>
            <a:ext cx="5937642" cy="8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87800" y="286151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963613" y="1366796"/>
            <a:ext cx="801356" cy="708338"/>
          </a:xfrm>
          <a:prstGeom prst="ellipse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952591" y="2447555"/>
            <a:ext cx="6928834" cy="41642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8094852" y="1366796"/>
            <a:ext cx="786573" cy="73516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31862" y="167425"/>
            <a:ext cx="521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Оценивание результатов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40158" y="39280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27527" y="3810441"/>
            <a:ext cx="5645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Задание 1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Степень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выполняемости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.</a:t>
            </a:r>
          </a:p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2. Соответствие темы и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требованиям.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3.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Оригинальность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. 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199032" y="380873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Задание 2</a:t>
            </a:r>
          </a:p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1. Соответствие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теме.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2. Соответствие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фотографии.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3.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Оригинальность.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88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444" y="790017"/>
            <a:ext cx="847071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Я знаю что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…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Я знаю как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…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Я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знаю зачем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…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 Теперь я могу…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 Я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знаю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…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 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6599" y="2365869"/>
            <a:ext cx="6315401" cy="458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5617" y="296213"/>
            <a:ext cx="8373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Спасибо за внимание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468" y="2971800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0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849683" cy="2652225"/>
          </a:xfrm>
          <a:prstGeom prst="rect">
            <a:avLst/>
          </a:prstGeom>
          <a:ln w="25400" cmpd="sng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48" y="1"/>
            <a:ext cx="6091451" cy="26690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323" y="3671247"/>
            <a:ext cx="5594677" cy="31867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6748"/>
          <a:stretch/>
        </p:blipFill>
        <p:spPr>
          <a:xfrm>
            <a:off x="0" y="3671247"/>
            <a:ext cx="5890124" cy="31867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" y="1"/>
            <a:ext cx="418183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1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00548" y="0"/>
            <a:ext cx="43313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2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671247"/>
            <a:ext cx="41818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3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7322" y="3671247"/>
            <a:ext cx="42672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4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40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909" y="982132"/>
            <a:ext cx="10740789" cy="130386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nstantia" panose="02030602050306030303" pitchFamily="18" charset="0"/>
              </a:rPr>
              <a:t>Реклама </a:t>
            </a:r>
            <a:r>
              <a:rPr lang="ru-RU" sz="2400" dirty="0">
                <a:solidFill>
                  <a:schemeClr val="bg1"/>
                </a:solidFill>
                <a:latin typeface="Constantia" panose="02030602050306030303" pitchFamily="18" charset="0"/>
              </a:rPr>
              <a:t>—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это информация, которая привлекает внимание пользователя к определённому объекту и мотивирует его к действию. Чаще всего её используют для продажи товаров и услуг, популяризации бренда и адресуют определенной целевой аудитории.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45909" y="2624187"/>
            <a:ext cx="4937655" cy="322282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Коммерческая: 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товарная;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нетоварная.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220257" y="2624188"/>
            <a:ext cx="4934479" cy="361526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Некоммерческая: </a:t>
            </a:r>
          </a:p>
          <a:p>
            <a:pPr lvl="0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социальная; </a:t>
            </a:r>
          </a:p>
          <a:p>
            <a:pPr lvl="0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политическая; </a:t>
            </a:r>
          </a:p>
          <a:p>
            <a:pPr marL="0" lvl="0" indent="0"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8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849683" cy="2652225"/>
          </a:xfrm>
          <a:prstGeom prst="rect">
            <a:avLst/>
          </a:prstGeom>
          <a:ln w="25400" cmpd="sng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48" y="1"/>
            <a:ext cx="6091451" cy="26690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322" y="3671249"/>
            <a:ext cx="5594677" cy="31867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6748"/>
          <a:stretch/>
        </p:blipFill>
        <p:spPr>
          <a:xfrm>
            <a:off x="0" y="3671247"/>
            <a:ext cx="5890124" cy="31867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" y="1"/>
            <a:ext cx="418183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1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00548" y="0"/>
            <a:ext cx="43313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2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671247"/>
            <a:ext cx="41818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3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7322" y="3671247"/>
            <a:ext cx="42672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4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01624"/>
            <a:ext cx="47319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Коммерческая реклама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—реклама, которая содействует распространению продукции с намерением извлекать прибыль. Большинство рекламы, которая встречается в средствах массовой информации, из этой категории.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7721"/>
            <a:ext cx="6090432" cy="2670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59133" y="486290"/>
            <a:ext cx="5215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Социальная реклама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— это способ формирования отношения к</a:t>
            </a:r>
          </a:p>
          <a:p>
            <a:pPr lvl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окружающей действительности. Это метод подавления равнодушия общества и привлечения его внимания к социальным проблемам.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169" y="4187721"/>
            <a:ext cx="5834831" cy="26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6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4468" y="643942"/>
            <a:ext cx="8373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Социальная реклама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468" y="2971800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801" y="436533"/>
            <a:ext cx="10217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Слоган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- это легко запоминающаяся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фраза, выражающая суть рекламного сообщения.          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5200"/>
            <a:ext cx="4105275" cy="3352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1" y="3505201"/>
            <a:ext cx="6705599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6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849683" cy="2652225"/>
          </a:xfrm>
          <a:prstGeom prst="rect">
            <a:avLst/>
          </a:prstGeom>
          <a:ln w="25400" cmpd="sng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48" y="1"/>
            <a:ext cx="6091451" cy="26690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323" y="3671249"/>
            <a:ext cx="5594677" cy="31867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6748"/>
          <a:stretch/>
        </p:blipFill>
        <p:spPr>
          <a:xfrm>
            <a:off x="0" y="3671248"/>
            <a:ext cx="5890124" cy="31867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1" y="1"/>
            <a:ext cx="418183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1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00548" y="0"/>
            <a:ext cx="43313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onstantia" panose="02030602050306030303" pitchFamily="18" charset="0"/>
              </a:rPr>
              <a:t>2</a:t>
            </a:r>
            <a:endParaRPr lang="ru-RU" sz="4000" b="1" dirty="0">
              <a:latin typeface="Constantia" panose="0203060205030603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671247"/>
            <a:ext cx="41818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3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7322" y="3671247"/>
            <a:ext cx="42672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4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75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495" y="0"/>
            <a:ext cx="118356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1.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Заботиться об экологии можно по-разному. Придумайте и запишите кратко не менее трёх различных идей для рекламы, показывающей важность охраны окружающей среды. </a:t>
            </a:r>
          </a:p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Пример: 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Сделать комикс, персонажами которого будут предметы из переработанного пластика. </a:t>
            </a:r>
          </a:p>
          <a:p>
            <a:r>
              <a:rPr lang="ru-RU" sz="2400" i="1" dirty="0">
                <a:solidFill>
                  <a:schemeClr val="accent4">
                    <a:lumMod val="50000"/>
                  </a:schemeClr>
                </a:solidFill>
                <a:latin typeface="Constantia" panose="02030602050306030303" pitchFamily="18" charset="0"/>
              </a:rPr>
              <a:t>Запишите три различные идеи рекламы. 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6518" y="3438659"/>
            <a:ext cx="3078051" cy="160985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ИДЕЯ</a:t>
            </a:r>
            <a:r>
              <a:rPr lang="ru-RU" sz="32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 1</a:t>
            </a:r>
            <a:endParaRPr lang="ru-RU" sz="32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237" y="3438659"/>
            <a:ext cx="3097036" cy="1627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275" y="3438659"/>
            <a:ext cx="3097036" cy="16277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29578" y="3951200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nstantia" panose="02030602050306030303" pitchFamily="18" charset="0"/>
              </a:rPr>
              <a:t>ИДЕЯ </a:t>
            </a:r>
            <a:r>
              <a:rPr lang="ru-RU" sz="3200" b="1" dirty="0" smtClean="0">
                <a:latin typeface="Constantia" panose="02030602050306030303" pitchFamily="18" charset="0"/>
              </a:rPr>
              <a:t>2</a:t>
            </a:r>
            <a:endParaRPr lang="ru-RU" sz="3200" b="1" dirty="0">
              <a:latin typeface="Constantia" panose="0203060205030603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06188" y="3960157"/>
            <a:ext cx="1329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nstantia" panose="02030602050306030303" pitchFamily="18" charset="0"/>
              </a:rPr>
              <a:t>ИДЕЯ </a:t>
            </a:r>
            <a:r>
              <a:rPr lang="ru-RU" sz="3200" b="1" dirty="0" smtClean="0">
                <a:latin typeface="Constantia" panose="02030602050306030303" pitchFamily="18" charset="0"/>
              </a:rPr>
              <a:t>3</a:t>
            </a:r>
            <a:endParaRPr lang="ru-RU" sz="32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14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1569</TotalTime>
  <Words>323</Words>
  <Application>Microsoft Office PowerPoint</Application>
  <PresentationFormat>Широкоэкранный</PresentationFormat>
  <Paragraphs>62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Century Gothic</vt:lpstr>
      <vt:lpstr>Constantia</vt:lpstr>
      <vt:lpstr>Times New Roman</vt:lpstr>
      <vt:lpstr>Wingdings 3</vt:lpstr>
      <vt:lpstr>Сектор</vt:lpstr>
      <vt:lpstr>Презентация PowerPoint</vt:lpstr>
      <vt:lpstr>Презентация PowerPoint</vt:lpstr>
      <vt:lpstr>Реклама — это информация, которая привлекает внимание пользователя к определённому объекту и мотивирует его к действию. Чаще всего её используют для продажи товаров и услуг, популяризации бренда и адресуют определенной целевой аудитории.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реклама</dc:title>
  <dc:creator>Наталья</dc:creator>
  <cp:lastModifiedBy>Октябрьская СОШ</cp:lastModifiedBy>
  <cp:revision>27</cp:revision>
  <dcterms:created xsi:type="dcterms:W3CDTF">2023-04-02T10:24:29Z</dcterms:created>
  <dcterms:modified xsi:type="dcterms:W3CDTF">2023-04-04T10:49:24Z</dcterms:modified>
</cp:coreProperties>
</file>