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58" r:id="rId13"/>
    <p:sldId id="257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714" y="2492896"/>
            <a:ext cx="6910536" cy="2260848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Arial Black" pitchFamily="34" charset="0"/>
              </a:rPr>
              <a:t>Этимология названий у</a:t>
            </a:r>
            <a:r>
              <a:rPr lang="ru-RU" sz="5300" b="1" dirty="0" smtClean="0">
                <a:latin typeface="Arial Black" pitchFamily="34" charset="0"/>
              </a:rPr>
              <a:t>лиц Благовещенска</a:t>
            </a:r>
            <a:br>
              <a:rPr lang="ru-RU" sz="5300" b="1" dirty="0" smtClean="0">
                <a:latin typeface="Arial Black" pitchFamily="34" charset="0"/>
              </a:rPr>
            </a:br>
            <a:r>
              <a:rPr lang="ru-RU" sz="5300" b="1" dirty="0" smtClean="0">
                <a:latin typeface="Arial Black" pitchFamily="34" charset="0"/>
              </a:rPr>
              <a:t>Амурской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07703" y="4437112"/>
            <a:ext cx="6400800" cy="14732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Педагог: Курасбедиани Юлия Александровна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347863" y="5810781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С.Безозерное</a:t>
            </a:r>
          </a:p>
          <a:p>
            <a:pPr algn="ctr"/>
            <a:r>
              <a:rPr lang="ru-RU" b="1" dirty="0" smtClean="0"/>
              <a:t>2023 г.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82001"/>
            <a:ext cx="2860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МОКУ Райчихинская ООШ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64409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 smtClean="0">
                <a:solidFill>
                  <a:srgbClr val="000000"/>
                </a:solidFill>
                <a:latin typeface="Arial"/>
              </a:rPr>
              <a:t>Переулок </a:t>
            </a:r>
            <a:r>
              <a:rPr lang="ru-RU" b="1" dirty="0" err="1">
                <a:solidFill>
                  <a:srgbClr val="000000"/>
                </a:solidFill>
                <a:latin typeface="Arial"/>
              </a:rPr>
              <a:t>Уралова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Arial"/>
              </a:rPr>
            </a:br>
            <a:r>
              <a:rPr lang="ru-RU" b="1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городской парк)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C:\Users\User\Desktop\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004"/>
            <a:ext cx="3528392" cy="469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714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Переулок Волошина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12290" name="Picture 2" descr="C:\Users\User\Desktop\Волош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18" y="1556792"/>
            <a:ext cx="4066476" cy="504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209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Arial Black" pitchFamily="34" charset="0"/>
              </a:rPr>
              <a:t>ГЕРОИ-АМУРЦЫ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91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266928" cy="298092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Артиллерист </a:t>
            </a:r>
            <a:r>
              <a:rPr lang="ru-RU" b="1" dirty="0"/>
              <a:t>Михаил Абрамович Василенко. В марте 1945 года при освобождения Польши за два дня взвод Василенко взорвал 12 танков, уничтожил две минометные батареи, подавил 8 огневых точек, ликвидировал десятки немецких солдат и офицеров. Бои были тяжелые, Михаил Василенко, заменив раненных командира и наводчика орудия, лично подбил 4 вражеских танка. Артиллерист был и сам ранен, но довёл бой до конца, заслужив звание Героя.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Михаил Абрамович Василенко</a:t>
            </a:r>
            <a:br>
              <a:rPr lang="ru-RU" b="1" dirty="0">
                <a:ea typeface="Calibri"/>
                <a:cs typeface="Times New Roman"/>
              </a:rPr>
            </a:br>
            <a:endParaRPr lang="ru-RU" b="1" dirty="0"/>
          </a:p>
        </p:txBody>
      </p:sp>
      <p:pic>
        <p:nvPicPr>
          <p:cNvPr id="1026" name="Picture 2" descr="C:\Users\User\Desktop\5ef1f19cbbfdce639ad29673e4cfa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632" y="908720"/>
            <a:ext cx="2988840" cy="5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302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170584" cy="4493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Максим Георгиевич Воронков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48478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Капитан 1-го ранга Максим Георгиевич Воронков во 2-й бригады речных кораблей Амурской военной флотилии летом 1945 года атаковал японский гарнизон в Сахалине, высадил десант, затем прорвался к городу </a:t>
            </a:r>
            <a:r>
              <a:rPr lang="ru-RU" sz="2000" b="1" dirty="0" err="1"/>
              <a:t>Айчунь</a:t>
            </a:r>
            <a:r>
              <a:rPr lang="ru-RU" sz="2000" b="1" dirty="0"/>
              <a:t>. Населенный пункт был взят за три дня. За две недели активных боев бригада перевезла через Амур 86 тысяч советских солдат, сотни танков, орудий, 20 тысяч тонн боеприпасов и прочих грузов. За эту операцию Максим Воронков получил звание Героя Советского Союза.</a:t>
            </a:r>
          </a:p>
        </p:txBody>
      </p:sp>
      <p:pic>
        <p:nvPicPr>
          <p:cNvPr id="2050" name="Picture 2" descr="C:\Users\User\Desktop\Voronkov_Maksim_Geo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312368" cy="473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94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Улица Шимановского 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4098" name="Picture 2" descr="C:\Users\User\Desktop\Шимановский с жен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1062037"/>
            <a:ext cx="3886200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887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829" y="1178432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Степан Самойлович Шилов (1885—1954) по профессии сельский учитель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0000"/>
                </a:solidFill>
                <a:latin typeface="Arial"/>
              </a:rPr>
              <a:t>Улица Шилова  (р-н Тайваня)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5122" name="Picture 2" descr="C:\Users\User\Desktop\шил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80927"/>
            <a:ext cx="2952328" cy="373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814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Улица Мухина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6146" name="Picture 2" descr="C:\Users\User\Desktop\Мухин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3494881" cy="47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Улица </a:t>
            </a:r>
            <a:r>
              <a:rPr lang="ru-RU" b="1" dirty="0" err="1">
                <a:solidFill>
                  <a:srgbClr val="000000"/>
                </a:solidFill>
                <a:latin typeface="Arial"/>
              </a:rPr>
              <a:t>Шафира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 (р-н Тайваня)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7170" name="Picture 2" descr="C:\Users\User\Desktop\Шафир Я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201" y="1556792"/>
            <a:ext cx="3495675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14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Улицы </a:t>
            </a:r>
            <a:r>
              <a:rPr lang="ru-RU" b="1" dirty="0" err="1">
                <a:solidFill>
                  <a:srgbClr val="000000"/>
                </a:solidFill>
                <a:latin typeface="Arial"/>
              </a:rPr>
              <a:t>Кантемирова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 и Дьяченко (микрорайон) 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928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Arial"/>
              </a:rPr>
            </a:br>
            <a:r>
              <a:rPr lang="ru-RU" b="1" dirty="0" smtClean="0">
                <a:solidFill>
                  <a:srgbClr val="000000"/>
                </a:solidFill>
                <a:latin typeface="Arial"/>
              </a:rPr>
              <a:t>Улица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Ефремова (Плодопитомник)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8194" name="Picture 2" descr="C:\Users\User\Desktop\Ефрем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33" y="2204864"/>
            <a:ext cx="5389190" cy="431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716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628800"/>
            <a:ext cx="4248472" cy="439248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К слову, в первом десятилетии 21-го века еще одна городская улица получила имя человека, сделавшего, пожалуй, больше других для Благовещенска и Амурской области, — в 2009 году одну из улиц Северного микрорайона назвали в честь графа Муравьева-Амурского. Генерал-губернатора Восточной Сибири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амурчанам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 особо представлять не надо. Благодаря Николаю Муравьеву к России был присоединен Приамурский край и основан Благовещенск. 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Улицы отцам-основателям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pic>
        <p:nvPicPr>
          <p:cNvPr id="9218" name="Picture 2" descr="C:\Users\User\Desktop\муравьев-амур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222848" cy="461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881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772816"/>
            <a:ext cx="4402832" cy="4929411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Увековечен в амурской столице и сподвижник генерал-губернатора в освоении Дальнего Востока — архиепископ святитель Иннокентий (Вениаминов). Его именем в 1997 году был переименован переулок Интернациональный в центральной части Благовещенска. Годом позже в честь 200-летия со дня рождения архиепископа на переулке Св. Иннокентия был установлен памятник священнослужителю. Святитель Иннокентий стал первым православным епископом Камчатки, Якутии, Приамурья и Северной Америки.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900" dirty="0" smtClean="0">
                <a:solidFill>
                  <a:srgbClr val="000000"/>
                </a:solidFill>
                <a:latin typeface="Georgia"/>
                <a:ea typeface="+mn-ea"/>
                <a:cs typeface="+mn-cs"/>
              </a:rPr>
              <a:t>Архиепископ </a:t>
            </a:r>
            <a:r>
              <a:rPr lang="ru-RU" sz="1900" dirty="0">
                <a:solidFill>
                  <a:srgbClr val="000000"/>
                </a:solidFill>
                <a:latin typeface="Georgia"/>
                <a:ea typeface="+mn-ea"/>
                <a:cs typeface="+mn-cs"/>
              </a:rPr>
              <a:t>святитель Иннокентий (</a:t>
            </a:r>
            <a:r>
              <a:rPr lang="ru-RU" sz="1900" dirty="0" smtClean="0">
                <a:solidFill>
                  <a:srgbClr val="000000"/>
                </a:solidFill>
                <a:latin typeface="Georgia"/>
                <a:ea typeface="+mn-ea"/>
                <a:cs typeface="+mn-cs"/>
              </a:rPr>
              <a:t>Вениаминов)</a:t>
            </a:r>
            <a:endParaRPr lang="ru-RU" dirty="0"/>
          </a:p>
        </p:txBody>
      </p:sp>
      <p:pic>
        <p:nvPicPr>
          <p:cNvPr id="10242" name="Picture 2" descr="C:\Users\User\Desktop\иннокент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60576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131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336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Этимология названий улиц Благовещенска Амурской области </vt:lpstr>
      <vt:lpstr>Улица Шимановского  </vt:lpstr>
      <vt:lpstr>Улица Шилова  (р-н Тайваня) </vt:lpstr>
      <vt:lpstr>Улица Мухина </vt:lpstr>
      <vt:lpstr>Улица Шафира (р-н Тайваня) </vt:lpstr>
      <vt:lpstr>Улицы Кантемирова и Дьяченко (микрорайон)  </vt:lpstr>
      <vt:lpstr> Улица Ефремова (Плодопитомник) </vt:lpstr>
      <vt:lpstr>Улицы отцам-основателям </vt:lpstr>
      <vt:lpstr>Архиепископ святитель Иннокентий (Вениаминов)</vt:lpstr>
      <vt:lpstr>  Переулок Уралова  (городской парк)  </vt:lpstr>
      <vt:lpstr>Переулок Волошина </vt:lpstr>
      <vt:lpstr>Презентация PowerPoint</vt:lpstr>
      <vt:lpstr>Михаил Абрамович Василенко </vt:lpstr>
      <vt:lpstr>Максим Георгиевич Воронков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Две улицы Благовещенска носят имена героев Второй мировойПамять земляков было решено оставить на</dc:title>
  <dc:creator>User</dc:creator>
  <cp:lastModifiedBy>Школа</cp:lastModifiedBy>
  <cp:revision>5</cp:revision>
  <dcterms:created xsi:type="dcterms:W3CDTF">2023-06-14T23:48:58Z</dcterms:created>
  <dcterms:modified xsi:type="dcterms:W3CDTF">2023-07-06T10:09:57Z</dcterms:modified>
</cp:coreProperties>
</file>