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371600"/>
            <a:ext cx="8229600" cy="1828800"/>
          </a:xfrm>
        </p:spPr>
        <p:txBody>
          <a:bodyPr/>
          <a:lstStyle/>
          <a:p>
            <a:r>
              <a:rPr lang="ru-RU" dirty="0" smtClean="0"/>
              <a:t>Помним и гордимся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УУ\суу\Гамзатов Магомед Гам затович\img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952" y="859536"/>
            <a:ext cx="3816096" cy="513892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ПРАДЕД МАГОМЕД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НАГРАДЫ ПРАДЕДА МАГОМЕДА</a:t>
            </a:r>
            <a:endParaRPr lang="ru-RU" dirty="0"/>
          </a:p>
        </p:txBody>
      </p:sp>
      <p:pic>
        <p:nvPicPr>
          <p:cNvPr id="4" name="Содержимое 3" descr="https://pamyat-naroda.ru/bitrix/templates/pn/img/awards/new/Medal_Za_Otvagu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11048" y="1600200"/>
            <a:ext cx="252190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СУУ\суу\Гамзатов Магомед Гам затович\DSC_0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ПРАДЕД И ПРАБАБУШКА</a:t>
            </a:r>
            <a:endParaRPr lang="ru-RU" dirty="0"/>
          </a:p>
        </p:txBody>
      </p:sp>
      <p:pic>
        <p:nvPicPr>
          <p:cNvPr id="2050" name="Picture 2" descr="G:\СУУ\суу\Гамзатов Магомед Гам затович\img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10047" y="1600200"/>
            <a:ext cx="6523906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ГАМЗАТОВЫХ</a:t>
            </a:r>
            <a:endParaRPr lang="ru-RU" dirty="0"/>
          </a:p>
        </p:txBody>
      </p:sp>
      <p:pic>
        <p:nvPicPr>
          <p:cNvPr id="3074" name="Picture 2" descr="G:\СУУ\суу\Гамзатов Магомед Гам затович\img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97009" y="1600200"/>
            <a:ext cx="6949982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13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Помним и гордимся</vt:lpstr>
      <vt:lpstr>ПРАДЕД МАГОМЕД</vt:lpstr>
      <vt:lpstr>НАГРАДЫ ПРАДЕДА МАГОМЕДА</vt:lpstr>
      <vt:lpstr>Слайд 4</vt:lpstr>
      <vt:lpstr>ПРАДЕД И ПРАБАБУШКА</vt:lpstr>
      <vt:lpstr>СЕМЬЯ ГАМЗАТОВЫХ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ПРАДЕД МАГОМЕД</dc:title>
  <dc:creator>Хадижат</dc:creator>
  <cp:lastModifiedBy>1</cp:lastModifiedBy>
  <cp:revision>2</cp:revision>
  <dcterms:created xsi:type="dcterms:W3CDTF">2020-02-09T16:50:43Z</dcterms:created>
  <dcterms:modified xsi:type="dcterms:W3CDTF">2023-07-06T08:10:06Z</dcterms:modified>
</cp:coreProperties>
</file>