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A31F-8327-435C-8A93-4D961ABF7A18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B388F-B579-4BC1-A9D3-AB2104862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176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A31F-8327-435C-8A93-4D961ABF7A18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B388F-B579-4BC1-A9D3-AB2104862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09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A31F-8327-435C-8A93-4D961ABF7A18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B388F-B579-4BC1-A9D3-AB2104862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159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A31F-8327-435C-8A93-4D961ABF7A18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B388F-B579-4BC1-A9D3-AB2104862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232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A31F-8327-435C-8A93-4D961ABF7A18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B388F-B579-4BC1-A9D3-AB2104862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11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A31F-8327-435C-8A93-4D961ABF7A18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B388F-B579-4BC1-A9D3-AB2104862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236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A31F-8327-435C-8A93-4D961ABF7A18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B388F-B579-4BC1-A9D3-AB2104862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578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A31F-8327-435C-8A93-4D961ABF7A18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B388F-B579-4BC1-A9D3-AB2104862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899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A31F-8327-435C-8A93-4D961ABF7A18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B388F-B579-4BC1-A9D3-AB2104862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698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A31F-8327-435C-8A93-4D961ABF7A18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B388F-B579-4BC1-A9D3-AB2104862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530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A31F-8327-435C-8A93-4D961ABF7A18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B388F-B579-4BC1-A9D3-AB2104862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665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DA31F-8327-435C-8A93-4D961ABF7A18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B388F-B579-4BC1-A9D3-AB2104862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443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9802" y="494675"/>
            <a:ext cx="1189219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Verdana" panose="020B0604030504040204" pitchFamily="34" charset="0"/>
              </a:rPr>
              <a:t>Напишите программу, которая в последовательности натуральных чисел определяет сумму всех чисел, кратных 6 и оканчивающихся на 4. </a:t>
            </a:r>
            <a:r>
              <a:rPr lang="ru-RU" b="1" dirty="0">
                <a:solidFill>
                  <a:srgbClr val="FF0000"/>
                </a:solidFill>
                <a:latin typeface="Verdana" panose="020B0604030504040204" pitchFamily="34" charset="0"/>
              </a:rPr>
              <a:t>Программа получает на вход натуральные числа, количество введённых чисел неизвестно, последовательность чисел заканчивается числом 0 (0  — признак окончания ввода, не входит в последовательность)</a:t>
            </a:r>
            <a:r>
              <a:rPr lang="ru-RU" b="1" dirty="0">
                <a:solidFill>
                  <a:srgbClr val="000000"/>
                </a:solidFill>
                <a:latin typeface="Verdana" panose="020B0604030504040204" pitchFamily="34" charset="0"/>
              </a:rPr>
              <a:t>. Количество чисел не превышает 1000. Введённые числа не превышают 30 000. Программа должна вывести одно число: сумму всех чисел, кратных 6 и оканчивающихся на 4</a:t>
            </a:r>
            <a:endParaRPr lang="ru-RU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219" y="2479949"/>
            <a:ext cx="7962134" cy="366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992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38200" y="2458385"/>
            <a:ext cx="109428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Напишите программу, которая в последовательности целых чисел определяет </a:t>
            </a:r>
            <a:r>
              <a:rPr lang="ru-RU" sz="24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сумму 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чётных чисел. Программа получает на вход целые числа, количество введённых чисел неизвестно, </a:t>
            </a:r>
            <a:r>
              <a:rPr lang="ru-RU" sz="2400" dirty="0">
                <a:solidFill>
                  <a:srgbClr val="FF0000"/>
                </a:solidFill>
                <a:latin typeface="Verdana" panose="020B0604030504040204" pitchFamily="34" charset="0"/>
              </a:rPr>
              <a:t>последовательность чисел заканчивается числом 0 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(0  — признак окончания ввода, не входит в последовательность).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81336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446" y="20668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Напишите программу, которая в последовательности целых чисел определяет количество нечётных чисел, кратных 3. </a:t>
            </a:r>
            <a:r>
              <a:rPr lang="ru-RU" sz="2400" dirty="0">
                <a:solidFill>
                  <a:srgbClr val="FF0000"/>
                </a:solidFill>
              </a:rPr>
              <a:t>Программа получает на вход целые числа, количество введённых чисел неизвестно, последовательность чисел заканчивается числом 0 (0  — признак окончания ввода, не входит в последовательность).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44653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8397" y="221677"/>
            <a:ext cx="11228882" cy="17720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Напишите программу, которая в последовательности целых чисел определяет их сумму и количество чётных чисел, кратных 5. </a:t>
            </a:r>
            <a:r>
              <a:rPr lang="ru-RU" sz="2000" dirty="0">
                <a:solidFill>
                  <a:srgbClr val="FF0000"/>
                </a:solidFill>
              </a:rPr>
              <a:t>Программа получает на вход целые числа, количество введённых чисел неизвестно, последовательность чисел заканчивается числом 0 (0  — признак окончания ввода, не входит в последовательность). Количество чисел не превышает 1000</a:t>
            </a:r>
            <a:r>
              <a:rPr lang="ru-RU" sz="2000" dirty="0"/>
              <a:t>. Введённые числа по модулю не превышают 30 000. Программа должна вывести два числа: сумму последовательности и количество чётных чисел, кратных 5.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458792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141</Words>
  <Application>Microsoft Office PowerPoint</Application>
  <PresentationFormat>Широкоэкранный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Николаевна Беккер</dc:creator>
  <cp:lastModifiedBy>Надежда Николаевна Беккер</cp:lastModifiedBy>
  <cp:revision>27</cp:revision>
  <dcterms:created xsi:type="dcterms:W3CDTF">2023-01-19T11:05:07Z</dcterms:created>
  <dcterms:modified xsi:type="dcterms:W3CDTF">2023-01-30T08:48:36Z</dcterms:modified>
</cp:coreProperties>
</file>