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3" r:id="rId4"/>
    <p:sldId id="262" r:id="rId5"/>
    <p:sldId id="261" r:id="rId6"/>
    <p:sldId id="260" r:id="rId7"/>
    <p:sldId id="259" r:id="rId8"/>
    <p:sldId id="258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7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РАСТЕНИЯ МОЕГО КРАЯ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МКОУ НОВОЧИРКЕЙСКАЯ СОШ 2</a:t>
            </a:r>
          </a:p>
          <a:p>
            <a:r>
              <a:rPr lang="ru-RU" dirty="0" smtClean="0"/>
              <a:t>УЧИТЕЛЬ БИОЛОГИИ</a:t>
            </a:r>
          </a:p>
          <a:p>
            <a:r>
              <a:rPr lang="ru-RU" dirty="0" smtClean="0"/>
              <a:t>ГАМЗАТОВА А.Б.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Новая папка (3)\IMG_20220531_1532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48680"/>
            <a:ext cx="6048672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Новая папка (3)\IMG_20220604_095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0"/>
            <a:ext cx="5143500" cy="66693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Новая папка (3)\IMG_20220605_0815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0"/>
            <a:ext cx="5616624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Новая папка (3)\IMG_20220605_1753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0"/>
            <a:ext cx="693330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Новая папка (3)\IMG_20220606_1714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0"/>
            <a:ext cx="6143754" cy="6823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Новая папка (3)\IMG_20220608_1034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16024"/>
            <a:ext cx="8352928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20190610_062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32656"/>
            <a:ext cx="7452320" cy="5589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IMG_20190609_0848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137</TotalTime>
  <Words>12</Words>
  <Application>Microsoft Office PowerPoint</Application>
  <PresentationFormat>Экран (4:3)</PresentationFormat>
  <Paragraphs>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Апекс</vt:lpstr>
      <vt:lpstr>РАСТЕНИЯ МОЕГО КРАЯ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РАСТЕНИЯ МОЕГО КРАЯ </dc:title>
  <dc:creator>1</dc:creator>
  <cp:lastModifiedBy>1</cp:lastModifiedBy>
  <cp:revision>7</cp:revision>
  <dcterms:created xsi:type="dcterms:W3CDTF">2023-07-05T09:44:18Z</dcterms:created>
  <dcterms:modified xsi:type="dcterms:W3CDTF">2023-07-06T10:26:18Z</dcterms:modified>
</cp:coreProperties>
</file>