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64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87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683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9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44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36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24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66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62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813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13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F6239-A50E-403E-9ED4-6416EE7C4634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D926C-8BBF-4D4E-8998-74A008E5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5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Графический экран </a:t>
            </a:r>
            <a:r>
              <a:rPr lang="ru-RU" sz="3600" dirty="0" err="1"/>
              <a:t>PascalABC</a:t>
            </a:r>
            <a:r>
              <a:rPr lang="ru-RU" sz="3600" dirty="0"/>
              <a:t> (по умолчанию) содержит 640 точек по горизонтали и 400 точек по вертикали. Начало отсчета – левый верхний угол экрана. Ось x направлена вправо, а ось y –вниз. Координаты исчисляются в пикселях.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043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870" t="12476" r="38546" b="27927"/>
          <a:stretch/>
        </p:blipFill>
        <p:spPr>
          <a:xfrm>
            <a:off x="1349115" y="365125"/>
            <a:ext cx="8094688" cy="639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326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871" t="13853" r="38029" b="43430"/>
          <a:stretch/>
        </p:blipFill>
        <p:spPr>
          <a:xfrm>
            <a:off x="838200" y="365125"/>
            <a:ext cx="10418165" cy="584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465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421" t="9719" r="34412" b="17936"/>
          <a:stretch/>
        </p:blipFill>
        <p:spPr>
          <a:xfrm>
            <a:off x="2700727" y="365125"/>
            <a:ext cx="6790545" cy="622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455" t="17642" r="38287" b="14147"/>
          <a:stretch/>
        </p:blipFill>
        <p:spPr>
          <a:xfrm>
            <a:off x="2158583" y="152039"/>
            <a:ext cx="6865496" cy="647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819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Измените рисунок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9006" t="18084" r="34580" b="17572"/>
          <a:stretch/>
        </p:blipFill>
        <p:spPr>
          <a:xfrm>
            <a:off x="2758190" y="365125"/>
            <a:ext cx="5876145" cy="610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7111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44</Words>
  <Application>Microsoft Office PowerPoint</Application>
  <PresentationFormat>Широкоэкранный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Графический экран PascalABC (по умолчанию) содержит 640 точек по горизонтали и 400 точек по вертикали. Начало отсчета – левый верхний угол экрана. Ось x направлена вправо, а ось y –вниз. Координаты исчисляются в пикселях.</vt:lpstr>
      <vt:lpstr>Презентация PowerPoint</vt:lpstr>
      <vt:lpstr>Презентация PowerPoint</vt:lpstr>
      <vt:lpstr>Презентация PowerPoint</vt:lpstr>
      <vt:lpstr>Презентация PowerPoint</vt:lpstr>
      <vt:lpstr>Измените рисунок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Графический экран PascalABC (по умолчанию) содержит 640 точек по горизонтали и 400 точек по вертикали. Начало отсчета – левый верхний угол экрана. Ось x направлена вправо, а ось y –вниз. Координаты исчисляются в пикселях.</dc:title>
  <dc:creator>Надежда Николаевна Беккер</dc:creator>
  <cp:lastModifiedBy>Надежда Николаевна Беккер</cp:lastModifiedBy>
  <cp:revision>4</cp:revision>
  <dcterms:created xsi:type="dcterms:W3CDTF">2020-12-02T05:37:30Z</dcterms:created>
  <dcterms:modified xsi:type="dcterms:W3CDTF">2020-12-02T06:14:33Z</dcterms:modified>
</cp:coreProperties>
</file>