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6"/>
  </p:notesMasterIdLst>
  <p:sldIdLst>
    <p:sldId id="260" r:id="rId4"/>
    <p:sldId id="261" r:id="rId5"/>
    <p:sldId id="264" r:id="rId6"/>
    <p:sldId id="262" r:id="rId7"/>
    <p:sldId id="263" r:id="rId8"/>
    <p:sldId id="267" r:id="rId9"/>
    <p:sldId id="265" r:id="rId10"/>
    <p:sldId id="266" r:id="rId11"/>
    <p:sldId id="268" r:id="rId12"/>
    <p:sldId id="270" r:id="rId13"/>
    <p:sldId id="269" r:id="rId14"/>
    <p:sldId id="271" r:id="rId15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C99E"/>
    <a:srgbClr val="EDD98F"/>
    <a:srgbClr val="DEBA86"/>
    <a:srgbClr val="BE730E"/>
    <a:srgbClr val="CC9900"/>
    <a:srgbClr val="B3D83C"/>
    <a:srgbClr val="99CC00"/>
    <a:srgbClr val="FFCC66"/>
    <a:srgbClr val="FFEEBD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5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 /><Relationship Id="rId13" Type="http://schemas.openxmlformats.org/officeDocument/2006/relationships/slide" Target="slides/slide10.xml" /><Relationship Id="rId18" Type="http://schemas.openxmlformats.org/officeDocument/2006/relationships/presProps" Target="presProps.xml" /><Relationship Id="rId3" Type="http://schemas.openxmlformats.org/officeDocument/2006/relationships/slideMaster" Target="slideMasters/slideMaster3.xml" /><Relationship Id="rId21" Type="http://schemas.openxmlformats.org/officeDocument/2006/relationships/tableStyles" Target="tableStyles.xml" /><Relationship Id="rId7" Type="http://schemas.openxmlformats.org/officeDocument/2006/relationships/slide" Target="slides/slide4.xml" /><Relationship Id="rId12" Type="http://schemas.openxmlformats.org/officeDocument/2006/relationships/slide" Target="slides/slide9.xml" /><Relationship Id="rId17" Type="http://schemas.openxmlformats.org/officeDocument/2006/relationships/tags" Target="tags/tag1.xml" /><Relationship Id="rId2" Type="http://schemas.openxmlformats.org/officeDocument/2006/relationships/slideMaster" Target="slideMasters/slideMaster2.xml" /><Relationship Id="rId16" Type="http://schemas.openxmlformats.org/officeDocument/2006/relationships/notesMaster" Target="notesMasters/notesMaster1.xml" /><Relationship Id="rId20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3.xml" /><Relationship Id="rId11" Type="http://schemas.openxmlformats.org/officeDocument/2006/relationships/slide" Target="slides/slide8.xml" /><Relationship Id="rId5" Type="http://schemas.openxmlformats.org/officeDocument/2006/relationships/slide" Target="slides/slide2.xml" /><Relationship Id="rId15" Type="http://schemas.openxmlformats.org/officeDocument/2006/relationships/slide" Target="slides/slide12.xml" /><Relationship Id="rId10" Type="http://schemas.openxmlformats.org/officeDocument/2006/relationships/slide" Target="slides/slide7.xml" /><Relationship Id="rId19" Type="http://schemas.openxmlformats.org/officeDocument/2006/relationships/viewProps" Target="viewProps.xml" /><Relationship Id="rId4" Type="http://schemas.openxmlformats.org/officeDocument/2006/relationships/slide" Target="slides/slide1.xml" /><Relationship Id="rId9" Type="http://schemas.openxmlformats.org/officeDocument/2006/relationships/slide" Target="slides/slide6.xml" /><Relationship Id="rId14" Type="http://schemas.openxmlformats.org/officeDocument/2006/relationships/slide" Target="slides/slide1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5C86-F3AC-4DD9-BB60-BFC0FB8E9AE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F5444-652B-48B1-AB57-1DB906E53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741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F5444-652B-48B1-AB57-1DB906E5360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13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F5444-652B-48B1-AB57-1DB906E5360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332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F5444-652B-48B1-AB57-1DB906E5360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594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7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981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432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268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458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7112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21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066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68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4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738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5027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4099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190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5621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9219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2211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92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911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6854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49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3325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04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7298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107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30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98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054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651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028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344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984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 /><Relationship Id="rId3" Type="http://schemas.openxmlformats.org/officeDocument/2006/relationships/slideLayout" Target="../slideLayouts/slideLayout14.xml" /><Relationship Id="rId7" Type="http://schemas.openxmlformats.org/officeDocument/2006/relationships/slideLayout" Target="../slideLayouts/slideLayout18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1" Type="http://schemas.openxmlformats.org/officeDocument/2006/relationships/slideLayout" Target="../slideLayouts/slideLayout12.xml" /><Relationship Id="rId6" Type="http://schemas.openxmlformats.org/officeDocument/2006/relationships/slideLayout" Target="../slideLayouts/slideLayout17.xml" /><Relationship Id="rId11" Type="http://schemas.openxmlformats.org/officeDocument/2006/relationships/slideLayout" Target="../slideLayouts/slideLayout22.xml" /><Relationship Id="rId5" Type="http://schemas.openxmlformats.org/officeDocument/2006/relationships/slideLayout" Target="../slideLayouts/slideLayout16.xml" /><Relationship Id="rId10" Type="http://schemas.openxmlformats.org/officeDocument/2006/relationships/slideLayout" Target="../slideLayouts/slideLayout21.xml" /><Relationship Id="rId4" Type="http://schemas.openxmlformats.org/officeDocument/2006/relationships/slideLayout" Target="../slideLayouts/slideLayout15.xml" /><Relationship Id="rId9" Type="http://schemas.openxmlformats.org/officeDocument/2006/relationships/slideLayout" Target="../slideLayouts/slideLayout20.xml" 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 /><Relationship Id="rId3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9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1" Type="http://schemas.openxmlformats.org/officeDocument/2006/relationships/slideLayout" Target="../slideLayouts/slideLayout23.xml" /><Relationship Id="rId6" Type="http://schemas.openxmlformats.org/officeDocument/2006/relationships/slideLayout" Target="../slideLayouts/slideLayout28.xml" /><Relationship Id="rId11" Type="http://schemas.openxmlformats.org/officeDocument/2006/relationships/slideLayout" Target="../slideLayouts/slideLayout33.xml" /><Relationship Id="rId5" Type="http://schemas.openxmlformats.org/officeDocument/2006/relationships/slideLayout" Target="../slideLayouts/slideLayout27.xml" /><Relationship Id="rId10" Type="http://schemas.openxmlformats.org/officeDocument/2006/relationships/slideLayout" Target="../slideLayouts/slideLayout32.xml" /><Relationship Id="rId4" Type="http://schemas.openxmlformats.org/officeDocument/2006/relationships/slideLayout" Target="../slideLayouts/slideLayout26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90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6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C5E89-D31C-4AB9-8645-EB22F438A44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39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 /><Relationship Id="rId3" Type="http://schemas.openxmlformats.org/officeDocument/2006/relationships/image" Target="../media/image42.jpeg" /><Relationship Id="rId7" Type="http://schemas.openxmlformats.org/officeDocument/2006/relationships/image" Target="../media/image46.pn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28.xml" /><Relationship Id="rId6" Type="http://schemas.openxmlformats.org/officeDocument/2006/relationships/image" Target="../media/image45.png" /><Relationship Id="rId5" Type="http://schemas.openxmlformats.org/officeDocument/2006/relationships/image" Target="../media/image44.jpeg" /><Relationship Id="rId4" Type="http://schemas.openxmlformats.org/officeDocument/2006/relationships/image" Target="../media/image43.jpeg" 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 /><Relationship Id="rId3" Type="http://schemas.openxmlformats.org/officeDocument/2006/relationships/image" Target="../media/image48.jpeg" /><Relationship Id="rId7" Type="http://schemas.openxmlformats.org/officeDocument/2006/relationships/image" Target="../media/image52.jpeg" /><Relationship Id="rId2" Type="http://schemas.openxmlformats.org/officeDocument/2006/relationships/image" Target="../media/image47.jpeg" /><Relationship Id="rId1" Type="http://schemas.openxmlformats.org/officeDocument/2006/relationships/slideLayout" Target="../slideLayouts/slideLayout28.xml" /><Relationship Id="rId6" Type="http://schemas.openxmlformats.org/officeDocument/2006/relationships/image" Target="../media/image51.png" /><Relationship Id="rId5" Type="http://schemas.openxmlformats.org/officeDocument/2006/relationships/image" Target="../media/image50.jpeg" /><Relationship Id="rId4" Type="http://schemas.openxmlformats.org/officeDocument/2006/relationships/image" Target="../media/image49.jpeg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29.xml" /><Relationship Id="rId4" Type="http://schemas.openxmlformats.org/officeDocument/2006/relationships/image" Target="../media/image54.pn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5.emf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 /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 /><Relationship Id="rId3" Type="http://schemas.openxmlformats.org/officeDocument/2006/relationships/image" Target="../media/image8.jpeg" /><Relationship Id="rId7" Type="http://schemas.openxmlformats.org/officeDocument/2006/relationships/image" Target="../media/image12.jpe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1.png" /><Relationship Id="rId5" Type="http://schemas.openxmlformats.org/officeDocument/2006/relationships/image" Target="../media/image10.jpeg" /><Relationship Id="rId4" Type="http://schemas.openxmlformats.org/officeDocument/2006/relationships/image" Target="../media/image9.jpeg" 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 /><Relationship Id="rId3" Type="http://schemas.openxmlformats.org/officeDocument/2006/relationships/image" Target="../media/image15.jpeg" /><Relationship Id="rId7" Type="http://schemas.openxmlformats.org/officeDocument/2006/relationships/image" Target="../media/image18.png" /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1.png" /><Relationship Id="rId5" Type="http://schemas.openxmlformats.org/officeDocument/2006/relationships/image" Target="../media/image17.jpeg" /><Relationship Id="rId4" Type="http://schemas.openxmlformats.org/officeDocument/2006/relationships/image" Target="../media/image16.jpeg" /><Relationship Id="rId9" Type="http://schemas.openxmlformats.org/officeDocument/2006/relationships/image" Target="../media/image20.png" 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 /><Relationship Id="rId3" Type="http://schemas.openxmlformats.org/officeDocument/2006/relationships/image" Target="../media/image22.jpeg" /><Relationship Id="rId7" Type="http://schemas.openxmlformats.org/officeDocument/2006/relationships/image" Target="../media/image26.png" /><Relationship Id="rId2" Type="http://schemas.openxmlformats.org/officeDocument/2006/relationships/image" Target="../media/image21.emf" /><Relationship Id="rId1" Type="http://schemas.openxmlformats.org/officeDocument/2006/relationships/slideLayout" Target="../slideLayouts/slideLayout18.xml" /><Relationship Id="rId6" Type="http://schemas.openxmlformats.org/officeDocument/2006/relationships/image" Target="../media/image25.png" /><Relationship Id="rId5" Type="http://schemas.openxmlformats.org/officeDocument/2006/relationships/image" Target="../media/image24.jpeg" /><Relationship Id="rId4" Type="http://schemas.openxmlformats.org/officeDocument/2006/relationships/image" Target="../media/image23.jpeg" /><Relationship Id="rId9" Type="http://schemas.openxmlformats.org/officeDocument/2006/relationships/image" Target="../media/image28.png" 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 /><Relationship Id="rId3" Type="http://schemas.openxmlformats.org/officeDocument/2006/relationships/image" Target="../media/image30.emf" /><Relationship Id="rId7" Type="http://schemas.openxmlformats.org/officeDocument/2006/relationships/image" Target="../media/image34.jpeg" /><Relationship Id="rId2" Type="http://schemas.openxmlformats.org/officeDocument/2006/relationships/image" Target="../media/image29.png" /><Relationship Id="rId1" Type="http://schemas.openxmlformats.org/officeDocument/2006/relationships/slideLayout" Target="../slideLayouts/slideLayout29.xml" /><Relationship Id="rId6" Type="http://schemas.openxmlformats.org/officeDocument/2006/relationships/image" Target="../media/image33.jpeg" /><Relationship Id="rId5" Type="http://schemas.openxmlformats.org/officeDocument/2006/relationships/image" Target="../media/image32.jpeg" /><Relationship Id="rId10" Type="http://schemas.openxmlformats.org/officeDocument/2006/relationships/image" Target="../media/image28.png" /><Relationship Id="rId4" Type="http://schemas.openxmlformats.org/officeDocument/2006/relationships/image" Target="../media/image31.jpeg" /><Relationship Id="rId9" Type="http://schemas.openxmlformats.org/officeDocument/2006/relationships/image" Target="../media/image27.png" 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 /><Relationship Id="rId3" Type="http://schemas.openxmlformats.org/officeDocument/2006/relationships/image" Target="../media/image37.jpeg" /><Relationship Id="rId7" Type="http://schemas.openxmlformats.org/officeDocument/2006/relationships/image" Target="../media/image41.png" /><Relationship Id="rId2" Type="http://schemas.openxmlformats.org/officeDocument/2006/relationships/image" Target="../media/image36.jpeg" /><Relationship Id="rId1" Type="http://schemas.openxmlformats.org/officeDocument/2006/relationships/slideLayout" Target="../slideLayouts/slideLayout28.xml" /><Relationship Id="rId6" Type="http://schemas.openxmlformats.org/officeDocument/2006/relationships/image" Target="../media/image40.png" /><Relationship Id="rId5" Type="http://schemas.openxmlformats.org/officeDocument/2006/relationships/image" Target="../media/image39.jpeg" /><Relationship Id="rId4" Type="http://schemas.openxmlformats.org/officeDocument/2006/relationships/image" Target="../media/image38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25833" y="1124857"/>
            <a:ext cx="3603667" cy="9055145"/>
          </a:xfrm>
        </p:spPr>
        <p:txBody>
          <a:bodyPr>
            <a:normAutofit lnSpcReduction="10000"/>
          </a:bodyPr>
          <a:lstStyle/>
          <a:p>
            <a:r>
              <a:rPr lang="ru-RU" sz="43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Лето - жаркая пора,</a:t>
            </a:r>
          </a:p>
          <a:p>
            <a:r>
              <a:rPr lang="ru-RU" sz="43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Светит солнышко с утра,</a:t>
            </a:r>
          </a:p>
          <a:p>
            <a:r>
              <a:rPr lang="ru-RU" sz="43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Даже если дождь пойдёт -</a:t>
            </a:r>
          </a:p>
          <a:p>
            <a:r>
              <a:rPr lang="ru-RU" sz="43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Вокруг сияет всё, поёт.</a:t>
            </a:r>
          </a:p>
          <a:p>
            <a:endParaRPr lang="ru-RU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endParaRPr lang="ru-RU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endParaRPr lang="ru-RU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endParaRPr lang="ru-RU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endParaRPr lang="ru-RU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r>
              <a:rPr lang="ru-RU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2016 год.</a:t>
            </a:r>
          </a:p>
          <a:p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B3F1F6D-6AC1-454F-97CF-915E6F0F38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472608" cy="64807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Спортивные досуги</a:t>
            </a:r>
          </a:p>
        </p:txBody>
      </p:sp>
      <p:pic>
        <p:nvPicPr>
          <p:cNvPr id="3074" name="Picture 2" descr="C:\Users\User\Desktop\xHo12RYTtck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51" y="2060848"/>
            <a:ext cx="2880320" cy="452621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IMG_2464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41690"/>
            <a:ext cx="2599198" cy="346559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планы\работа летом\Лето 2016\Фото .Лето 2016\zxH3BR8gQL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684029"/>
            <a:ext cx="4536504" cy="255178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s://image.jimcdn.com/app/cms/image/transf/dimension=320x10000:format=png/path/s44b5bef358800b4e/image/if65cf9b3ff7c4dc0/version/1419510162/imag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132960"/>
            <a:ext cx="2263645" cy="2398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s://4.bp.blogspot.com/-D7PviA8Us7k/V0rzvUsgcuI/AAAAAAAAAfw/ZUEuD0wepfwsIJdkrzycixiRAjtfCGgGACLcB/s1600/%25D1%2581%25D0%25BF%25D0%25BE%25D1%2580%25D1%258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471" y="3433936"/>
            <a:ext cx="2362960" cy="281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766844" y="172567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70657" y="5480844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9153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644257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3220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ланы\работа летом\Лето 2016\Фото .Лето 2016\IMG_2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62" y="4391478"/>
            <a:ext cx="2939819" cy="220486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планы\работа летом\Лето 2016\Фото .Лето 2016\RDzqhX0FR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1" y="3890233"/>
            <a:ext cx="4448108" cy="282248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планы\работа летом\Лето 2016\Фото .Лето 2016\IMG_25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9" y="2251725"/>
            <a:ext cx="2853004" cy="213975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планы\работа летом\Лето 2016\Фото .Лето 2016\IMG_25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73" y="57922"/>
            <a:ext cx="2571750" cy="3429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940152" y="46861"/>
            <a:ext cx="28803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Я рисую лето – </a:t>
            </a:r>
            <a:b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А какого цвета? </a:t>
            </a:r>
            <a:b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Красной краской – </a:t>
            </a:r>
            <a:b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Солнце, </a:t>
            </a:r>
            <a:b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На газонах розы, </a:t>
            </a:r>
            <a:b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А зеленой – поле, </a:t>
            </a:r>
            <a:b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На лугах покосы. </a:t>
            </a:r>
            <a:b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Синей краской – небо …</a:t>
            </a:r>
            <a:b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</a:b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5" name="Picture 7" descr="C:\Users\Public\Pictures\Sample Pictures\img1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230889" cy="1973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User\Desktop\WTtwtmMJrQo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10637"/>
            <a:ext cx="3306504" cy="185990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7" y="5642788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769333" y="170656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60388" y="5472132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394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Pictures\времена года\c370e6c1c7971f883b9af0d7c873ba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9" y="620688"/>
            <a:ext cx="7233046" cy="532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Pictures\времена года\Otoñal%20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489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8569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Летнюю работу с детьми в детском саду принято называть оздоровительной, она имеет свою специфику. Важно использовать благоприятные для укрепления здоровья детей       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   условия летнего времени и добиться,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        чтобы ребёнок окреп, поправился и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        закалился, научился понимать и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полюбить удивительный, прекрасный мир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 растений и животных.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Летняя оздоровительная работа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осуществлялась в ГБДОУ д/ с  №87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согласно плану летней –оздоровительной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                   работы.</a:t>
            </a:r>
          </a:p>
        </p:txBody>
      </p:sp>
      <p:pic>
        <p:nvPicPr>
          <p:cNvPr id="1031" name="Picture 7" descr="C:\Users\User\Pictures\цепочки\838bd45b14acd289fb6727478d42e28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31991"/>
            <a:ext cx="3384376" cy="210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3"/>
            <a:ext cx="7848872" cy="144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72815"/>
            <a:ext cx="5112568" cy="4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710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67856-(52).png"/>
          <p:cNvPicPr>
            <a:picLocks noChangeAspect="1"/>
          </p:cNvPicPr>
          <p:nvPr/>
        </p:nvPicPr>
        <p:blipFill>
          <a:blip r:embed="rId2" cstate="print"/>
          <a:srcRect b="11458"/>
          <a:stretch>
            <a:fillRect/>
          </a:stretch>
        </p:blipFill>
        <p:spPr>
          <a:xfrm>
            <a:off x="0" y="3092850"/>
            <a:ext cx="2843808" cy="37769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332656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Летними оздоровительными мероприятиями охвачено всего 60 детей дошкольного возраста. Основную часть времени дети проводили на свежем воздухе. Прием детей, гимнастика, игровая деятельность и другие мероприятия организовывались на свежем воздухе.  Регулярно проводились следующие закаливающие мероприятия: </a:t>
            </a:r>
            <a:r>
              <a:rPr lang="ru-RU" sz="2800" b="1" dirty="0" err="1">
                <a:solidFill>
                  <a:srgbClr val="C00000"/>
                </a:solidFill>
                <a:latin typeface="Monotype Corsiva" panose="03010101010201010101" pitchFamily="66" charset="0"/>
              </a:rPr>
              <a:t>босохождение</a:t>
            </a:r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,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полоскание горла, обширное умывание лица, шеи, рук,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оздоровительный бег, гимнастика после сна.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Дети принимали воздушные и солнечные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                          ванны.</a:t>
            </a:r>
          </a:p>
        </p:txBody>
      </p:sp>
      <p:pic>
        <p:nvPicPr>
          <p:cNvPr id="2050" name="Picture 2" descr="C:\Users\User\Pictures\Спорт\zaryadka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365104"/>
            <a:ext cx="4176464" cy="22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Monotype Corsiva"/>
                <a:ea typeface="Calibri"/>
                <a:cs typeface="Times New Roman"/>
              </a:rPr>
              <a:t>Летом природа предоставляет богатые возможности для развития познавательных способностей дошкольников. Дети соприкасаются с природой, познают мир, получают яркие впечатления. Учитывая это, педагоги ДОУ организуют и проводят работу с детьми, создавая комфортные условия пребывания дошкольников на свежем воздухе. Деятельность ребенка на улице дает возможность свободного выбора деятельности, чередования их видов: игры, экскурсии, походы, развлекательно - досуговая деятельность.</a:t>
            </a:r>
            <a:endParaRPr lang="ru-RU" sz="12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4098" name="Picture 2" descr="C:\Users\User\Desktop\планы\работа летом\Лето 2016\Фото .Лето 2016\Подготовит\IMG_24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47517"/>
            <a:ext cx="2561009" cy="341467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планы\работа летом\Лето 2016\Фото .Лето 2016\Ранний возраст\DSC083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08" y="2176266"/>
            <a:ext cx="3017440" cy="226308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планы\работа летом\Лето 2016\Фото .Лето 2016\EjhHn-L-Ov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275" y="4439346"/>
            <a:ext cx="4128829" cy="232246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197527"/>
            <a:ext cx="2003455" cy="2660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C:\Users\User\Desktop\планы\работа летом\Лето 2016\Праздники\DSC0855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415" y="2176266"/>
            <a:ext cx="3097821" cy="226308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6" y="4930775"/>
            <a:ext cx="246856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Для проведения воспитательных мероприятий на   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  участке были посажены цветы, за которыми все лето ухаживали воспитатели вместе с детьми. Они их поливали, пололи, рыхлили землю. </a:t>
            </a:r>
          </a:p>
        </p:txBody>
      </p:sp>
      <p:pic>
        <p:nvPicPr>
          <p:cNvPr id="5122" name="Picture 2" descr="C:\Users\User\Desktop\планы\работа летом\Лето 2016\Праздники\DSC084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81536"/>
            <a:ext cx="2808312" cy="374441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планы\работа летом\Лето 2016\Фото .Лето 2016\Фото-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75917"/>
            <a:ext cx="2843807" cy="213285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планы\работа летом\Лето 2016\Фото .Лето 2016\Фото-0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615108"/>
            <a:ext cx="2994587" cy="224594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\Desktop\планы\работа летом\Лето 2016\Фото .Лето 2016\Фото-0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166" y="4365104"/>
            <a:ext cx="2843808" cy="213285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2345"/>
            <a:ext cx="2846387" cy="37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 descr="http://loveferrari.l.o.pic.centerblog.net/ae05053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8344">
            <a:off x="7137363" y="1514897"/>
            <a:ext cx="1148641" cy="152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img-fotki.yandex.ru/get/5904/valenta-mog.137/0_6ddaa_c01497e9_ori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9163">
            <a:off x="29089" y="150030"/>
            <a:ext cx="1271944" cy="116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User\Pictures\бабочки\butterfly_png_nisanbouds3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799">
            <a:off x="5435917" y="4184610"/>
            <a:ext cx="1061721" cy="86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070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16632"/>
            <a:ext cx="770485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C00000"/>
                </a:solidFill>
                <a:latin typeface="Monotype Corsiva"/>
                <a:ea typeface="Calibri"/>
                <a:cs typeface="Times New Roman"/>
              </a:rPr>
              <a:t>Особенно интересно, с хорошим эмоциональным подъемом прошли досуги:</a:t>
            </a:r>
            <a:endParaRPr lang="ru-RU" sz="20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62908"/>
            <a:ext cx="5926137" cy="37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User\Desktop\планы\работа летом\Лето 2016\Праздники\DSC083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7940">
            <a:off x="5360082" y="3937018"/>
            <a:ext cx="3295441" cy="247158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планы\работа летом\Лето 2016\Праздники\DSC084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3917">
            <a:off x="5333515" y="1099527"/>
            <a:ext cx="3477865" cy="260839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Desktop\планы\работа летом\Лето 2016\Праздники\DSC084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0985">
            <a:off x="692430" y="4194999"/>
            <a:ext cx="3244569" cy="243342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" y="761363"/>
            <a:ext cx="4046919" cy="358548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3" descr="http://images.clipartpanda.com/sad-rain-cloud-clipart-sun-behind-rain-clou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542" y="2085707"/>
            <a:ext cx="2144923" cy="280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237" y="5661248"/>
            <a:ext cx="1550763" cy="120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38186" y="5480843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185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67856-(51).png"/>
          <p:cNvPicPr>
            <a:picLocks noChangeAspect="1"/>
          </p:cNvPicPr>
          <p:nvPr/>
        </p:nvPicPr>
        <p:blipFill>
          <a:blip r:embed="rId2" cstate="print"/>
          <a:srcRect r="3703"/>
          <a:stretch>
            <a:fillRect/>
          </a:stretch>
        </p:blipFill>
        <p:spPr>
          <a:xfrm>
            <a:off x="6948264" y="5147874"/>
            <a:ext cx="2195737" cy="171012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6632"/>
            <a:ext cx="6048672" cy="50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User\Desktop\планы\работа летом\Лето 2016\Праздники\DSC084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811">
            <a:off x="5038706" y="727144"/>
            <a:ext cx="3398390" cy="254879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esktop\планы\работа летом\Лето 2016\Праздники\DSC0846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66045">
            <a:off x="355865" y="664808"/>
            <a:ext cx="3398390" cy="254879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User\Desktop\планы\работа летом\Лето 2016\Праздники\DSC084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05">
            <a:off x="4830282" y="3646081"/>
            <a:ext cx="3515883" cy="256250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User\Desktop\планы\работа летом\Лето 2016\Праздники\DSC085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9223">
            <a:off x="535430" y="3697475"/>
            <a:ext cx="3398390" cy="254879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User\Pictures\солнце\120796131_0_763b3_d47e9a0c_XL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772" y="2349416"/>
            <a:ext cx="2435464" cy="243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41300" y="4896520"/>
            <a:ext cx="219551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766845" y="170657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075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16632"/>
            <a:ext cx="6419056" cy="683769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Monotype Corsiva" panose="03010101010201010101" pitchFamily="66" charset="0"/>
              </a:rPr>
              <a:t>Досуг «Как мы лечили Мишку».</a:t>
            </a:r>
          </a:p>
        </p:txBody>
      </p:sp>
      <p:pic>
        <p:nvPicPr>
          <p:cNvPr id="1026" name="Picture 2" descr="C:\Users\User\Desktop\планы\работа летом\Лето 2016\Праздники\Фото-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5803">
            <a:off x="854433" y="1109015"/>
            <a:ext cx="3456384" cy="25922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планы\работа летом\Лето 2016\Праздники\Фото-00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7245">
            <a:off x="4965749" y="1095435"/>
            <a:ext cx="3456384" cy="25922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планы\работа летом\Лето 2016\Праздники\Фото-00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6160">
            <a:off x="737027" y="3843883"/>
            <a:ext cx="3486919" cy="261518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планы\работа летом\Лето 2016\Праздники\Фото-00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7852">
            <a:off x="4511661" y="3843620"/>
            <a:ext cx="3456384" cy="261518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img-fotki.yandex.ru/get/4910/16969765.1b1/0_87703_c1797b8c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4365894"/>
            <a:ext cx="1639814" cy="2460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ser\Pictures\солнце\77072633_2374021_0_7714f_8bba556e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352"/>
            <a:ext cx="1877763" cy="179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766844" y="190008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70657" y="5480843"/>
            <a:ext cx="15478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845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23a8944744691c7a6fa3b9bbfe58208c2f2"/>
</p:tagLst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</TotalTime>
  <Words>306</Words>
  <Application>Microsoft Office PowerPoint</Application>
  <PresentationFormat>Экран (4:3)</PresentationFormat>
  <Paragraphs>36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1_Тема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Досуг «Как мы лечили Мишку».</vt:lpstr>
      <vt:lpstr>Спортивные досуги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Бабочка. Ромашка.</dc:title>
  <dc:subject>Шаблон</dc:subject>
  <dc:creator>Питинёва Антонина</dc:creator>
  <cp:keywords>шаблон, презентация, для детей</cp:keywords>
  <cp:lastModifiedBy>Неизвестный пользователь</cp:lastModifiedBy>
  <cp:revision>62</cp:revision>
  <dcterms:created xsi:type="dcterms:W3CDTF">2014-02-27T12:12:54Z</dcterms:created>
  <dcterms:modified xsi:type="dcterms:W3CDTF">2023-07-06T11:10:43Z</dcterms:modified>
</cp:coreProperties>
</file>