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D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9DAA">
            <a:alpha val="4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D8EE41-E6A1-1BC0-AB7E-5674C2669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lgerian" pitchFamily="82" charset="0"/>
              </a:rPr>
              <a:t>The World is Your Oyster</a:t>
            </a:r>
            <a:endParaRPr lang="ru-RU" sz="4000" b="1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0AEF079D-BC1C-5460-230B-AEF4C1C93E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3404252">
            <a:off x="8535253" y="2962713"/>
            <a:ext cx="3252784" cy="1689900"/>
          </a:xfrm>
          <a:prstGeom prst="rect">
            <a:avLst/>
          </a:prstGeom>
        </p:spPr>
      </p:pic>
      <p:pic>
        <p:nvPicPr>
          <p:cNvPr id="13314" name="Picture 2" descr="https://www.viralcovert.com/wp-content/uploads/2019/02/map-of-british-isles-counti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55997">
            <a:off x="900960" y="2243483"/>
            <a:ext cx="2014537" cy="2014538"/>
          </a:xfrm>
          <a:prstGeom prst="rect">
            <a:avLst/>
          </a:prstGeom>
          <a:noFill/>
        </p:spPr>
      </p:pic>
      <p:pic>
        <p:nvPicPr>
          <p:cNvPr id="13316" name="Picture 4" descr="https://s4.thingpic.com/images/C1/33Qq8vqVkkptpmAR4zo4nxWj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452855">
            <a:off x="608936" y="3670300"/>
            <a:ext cx="2004964" cy="2117242"/>
          </a:xfrm>
          <a:prstGeom prst="rect">
            <a:avLst/>
          </a:prstGeom>
          <a:noFill/>
        </p:spPr>
      </p:pic>
      <p:pic>
        <p:nvPicPr>
          <p:cNvPr id="13320" name="Picture 8" descr="https://i.pinimg.com/originals/a4/b9/35/a4b935f2c58e08e8c84a076cbfc594d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54569">
            <a:off x="8245155" y="3467100"/>
            <a:ext cx="2895030" cy="1856891"/>
          </a:xfrm>
          <a:prstGeom prst="rect">
            <a:avLst/>
          </a:prstGeom>
          <a:noFill/>
        </p:spPr>
      </p:pic>
      <p:pic>
        <p:nvPicPr>
          <p:cNvPr id="13322" name="Picture 10" descr="https://gkd.ru/assets/i/ai/4/7/7/i/327697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43001">
            <a:off x="7505700" y="3655394"/>
            <a:ext cx="1625599" cy="2142359"/>
          </a:xfrm>
          <a:prstGeom prst="rect">
            <a:avLst/>
          </a:prstGeom>
          <a:noFill/>
        </p:spPr>
      </p:pic>
      <p:pic>
        <p:nvPicPr>
          <p:cNvPr id="13324" name="Picture 12" descr="https://upload.wikimedia.org/wikipedia/commons/thumb/f/f7/Map_of_Antarctica_showing_outline_of_Ross_Embayment.svg/1200px-Map_of_Antarctica_showing_outline_of_Ross_Embayment.sv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9000335">
            <a:off x="2212976" y="3167061"/>
            <a:ext cx="2778125" cy="2146102"/>
          </a:xfrm>
          <a:prstGeom prst="rect">
            <a:avLst/>
          </a:prstGeom>
          <a:noFill/>
        </p:spPr>
      </p:pic>
      <p:pic>
        <p:nvPicPr>
          <p:cNvPr id="13326" name="Picture 14" descr="https://vsegda-pomnim.com/uploads/posts/2022-04/1651021697_51-vsegda-pomnim-com-p-ustritsi-zhivie-morskie-foto-6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73500" y="2108200"/>
            <a:ext cx="4140200" cy="2728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4087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>
                <a:alpha val="39000"/>
              </a:srgb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516E0A-F621-F112-54E6-0FF474AC4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lgerian" pitchFamily="82" charset="0"/>
              </a:rPr>
              <a:t>Ice diving in the </a:t>
            </a:r>
            <a:r>
              <a:rPr lang="en-US" sz="4000" b="1" dirty="0" smtClean="0">
                <a:latin typeface="Algerian" pitchFamily="82" charset="0"/>
              </a:rPr>
              <a:t>arctic</a:t>
            </a:r>
            <a:endParaRPr lang="ru-RU" sz="4000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44B4474-AA33-F702-96B0-479F7B7048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9871" y="2201719"/>
            <a:ext cx="6096029" cy="381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858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>
                <a:alpha val="32000"/>
              </a:srgb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0C7548-0A55-1C88-871C-7D305C6EC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Describe the pictures using the following words and word combinations: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5136A70-E14A-BB36-8496-E5C053EAB6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239268"/>
            <a:ext cx="4254499" cy="2854869"/>
          </a:xfrm>
          <a:prstGeom prst="rect">
            <a:avLst/>
          </a:prstGeom>
        </p:spPr>
      </p:pic>
      <p:pic>
        <p:nvPicPr>
          <p:cNvPr id="3074" name="Picture 2" descr="https://funik.ru/wp-content/uploads/2019/11/e9ce8c1bea2eccbbee1c-2-700x4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6000" y="2000613"/>
            <a:ext cx="4826000" cy="28266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8200" y="2590800"/>
            <a:ext cx="2513830" cy="2803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unique world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the Arctic Ocean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a mystery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a challenge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beneath the ice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diving experience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731917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7000">
              <a:srgbClr val="0070C0">
                <a:alpha val="8000"/>
              </a:srgb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41FF33-7D56-93FD-21C3-2A5F9B362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Describe the pictures using the following words and word combinations:</a:t>
            </a:r>
            <a:endParaRPr lang="ru-RU" b="1" dirty="0"/>
          </a:p>
        </p:txBody>
      </p:sp>
      <p:pic>
        <p:nvPicPr>
          <p:cNvPr id="4097" name="Picture 1" descr="C:\Users\HiTell-5\Desktop\арктика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2221" y="1955800"/>
            <a:ext cx="4312140" cy="2874963"/>
          </a:xfrm>
          <a:prstGeom prst="rect">
            <a:avLst/>
          </a:prstGeom>
          <a:noFill/>
        </p:spPr>
      </p:pic>
      <p:pic>
        <p:nvPicPr>
          <p:cNvPr id="4099" name="Picture 3" descr="https://motellook.ru/wp-content/uploads/f/f/b/ffbdd6eb0ec67d97ce7e46b437de396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6420" y="3200399"/>
            <a:ext cx="4205579" cy="28967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94300" y="2324100"/>
            <a:ext cx="2513830" cy="2803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unique world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the Arctic Ocean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a mystery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a challenge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beneath the ice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diving experience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41133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  <a:alpha val="3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lgerian" pitchFamily="82" charset="0"/>
              </a:rPr>
              <a:t>Travel with pleasure!</a:t>
            </a:r>
            <a:endParaRPr lang="ru-RU" sz="4000" b="1" dirty="0"/>
          </a:p>
        </p:txBody>
      </p:sp>
      <p:pic>
        <p:nvPicPr>
          <p:cNvPr id="1026" name="Picture 2" descr="C:\Users\HiTell-5\Desktop\смайл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98636" y="1562100"/>
            <a:ext cx="7121026" cy="425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  <a:alpha val="62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D6310D5-FA21-6A07-B22D-9137D3F4C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lgerian" pitchFamily="82" charset="0"/>
              </a:rPr>
              <a:t>SLEDDING IN RUSSIA</a:t>
            </a:r>
            <a:endParaRPr lang="ru-RU" sz="4000" b="1" dirty="0">
              <a:latin typeface="+mn-lt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FB2CA2B-C05C-EB45-F631-1D2334B77D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600" y="1879600"/>
            <a:ext cx="7162800" cy="379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829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4">
                <a:lumMod val="20000"/>
                <a:lumOff val="80000"/>
                <a:alpha val="49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D79204-DB28-64D7-2128-7989530F1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953324"/>
            <a:ext cx="9552445" cy="1049235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Match the two columns. Then use the phrases to describe these </a:t>
            </a:r>
            <a:r>
              <a:rPr lang="en-US" b="1" dirty="0" smtClean="0"/>
              <a:t>pictures</a:t>
            </a:r>
            <a:r>
              <a:rPr lang="ru-RU" b="1" dirty="0" smtClean="0"/>
              <a:t>: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8B2588D-7D24-EA3E-DDCF-2A6B3BB6DB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809457">
            <a:off x="244908" y="2036696"/>
            <a:ext cx="3014521" cy="24970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E5EE972-A5B7-A2C7-D8FB-D30BC21D0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288444">
            <a:off x="8732928" y="2048340"/>
            <a:ext cx="3032481" cy="2429791"/>
          </a:xfrm>
          <a:prstGeom prst="rect">
            <a:avLst/>
          </a:prstGeom>
        </p:spPr>
      </p:pic>
      <p:pic>
        <p:nvPicPr>
          <p:cNvPr id="12292" name="Picture 4" descr="https://avatars.mds.yandex.net/i?id=7e63288e00c95769abf79a02e93a8e37_l-5341604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831" y="4035959"/>
            <a:ext cx="3332369" cy="2082731"/>
          </a:xfrm>
          <a:prstGeom prst="rect">
            <a:avLst/>
          </a:prstGeom>
          <a:noFill/>
        </p:spPr>
      </p:pic>
      <p:pic>
        <p:nvPicPr>
          <p:cNvPr id="14" name="Picture 6" descr="https://i7.photo.2gis.com/images/branch/50/7036874426522917_715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53061" y="3860800"/>
            <a:ext cx="3245297" cy="2159024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708400" y="2159000"/>
            <a:ext cx="2052165" cy="3508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dirty="0" smtClean="0"/>
              <a:t>frozen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native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traditional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rich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home cooked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807200" y="3581400"/>
            <a:ext cx="1625766" cy="23421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people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culture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landscapes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meals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homes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833300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  <a:alpha val="47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9C1BB7-03D6-9A26-4F1E-BE0AC3104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b="1" dirty="0" smtClean="0"/>
              <a:t>Fill in the correct word and answer the question: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124EE0F-4E99-E0EA-350B-7125E689A4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6267" y="3239567"/>
            <a:ext cx="2725233" cy="27334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49D6C7C-A6D2-16B4-9879-5D574C030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7400" y="3321561"/>
            <a:ext cx="3302001" cy="26635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F630EFB-C5F1-13F4-E42D-01C2FCF02D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309" y="3733799"/>
            <a:ext cx="2425384" cy="21764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9800" y="2006600"/>
            <a:ext cx="100174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 Siberia you have the chance to see all sorts of amazing ……….. </a:t>
            </a:r>
          </a:p>
          <a:p>
            <a:endParaRPr lang="en-US" sz="2400" dirty="0" smtClean="0"/>
          </a:p>
          <a:p>
            <a:r>
              <a:rPr lang="en-US" sz="2400" dirty="0" smtClean="0"/>
              <a:t>What kinds of animals can be found In </a:t>
            </a:r>
            <a:r>
              <a:rPr lang="en-US" sz="2400" dirty="0" err="1" smtClean="0"/>
              <a:t>Yakutia</a:t>
            </a:r>
            <a:r>
              <a:rPr lang="en-US" sz="2400" dirty="0" smtClean="0"/>
              <a:t>?</a:t>
            </a:r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868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>
                <a:alpha val="41000"/>
              </a:srgb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9F7A86-8CA4-3F23-41DC-551384821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lgerian" pitchFamily="82" charset="0"/>
              </a:rPr>
              <a:t>CAMEL RIDING IN </a:t>
            </a:r>
            <a:r>
              <a:rPr lang="en-US" sz="4000" b="1" dirty="0" smtClean="0">
                <a:latin typeface="Algerian" pitchFamily="82" charset="0"/>
              </a:rPr>
              <a:t>MAROCCO</a:t>
            </a:r>
            <a:endParaRPr lang="ru-RU" sz="4000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E0466A6-8FC3-202B-A643-562F0626B6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6570" y="2066059"/>
            <a:ext cx="5893985" cy="398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3198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4">
                <a:lumMod val="40000"/>
                <a:lumOff val="60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ED1F27-4B78-FCEC-F09D-F20D8566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Match the two columns. Then use the phrases to describe these </a:t>
            </a:r>
            <a:r>
              <a:rPr lang="en-US" b="1" dirty="0" smtClean="0"/>
              <a:t>pictures</a:t>
            </a:r>
            <a:r>
              <a:rPr lang="ru-RU" b="1" dirty="0" smtClean="0"/>
              <a:t>:</a:t>
            </a:r>
            <a:endParaRPr lang="ru-RU" b="1" dirty="0"/>
          </a:p>
        </p:txBody>
      </p:sp>
      <p:pic>
        <p:nvPicPr>
          <p:cNvPr id="9218" name="Picture 2" descr="https://traveltimes.ru/wp-content/uploads/2022/10/active-treks-morocco-day-walks-from-iml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448586">
            <a:off x="258994" y="2309742"/>
            <a:ext cx="2933371" cy="1833357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1333471" y="-533400"/>
            <a:ext cx="7683530" cy="279400"/>
          </a:xfrm>
        </p:spPr>
        <p:txBody>
          <a:bodyPr>
            <a:normAutofit fontScale="62500" lnSpcReduction="20000"/>
          </a:bodyPr>
          <a:lstStyle/>
          <a:p>
            <a:pPr lvl="1"/>
            <a:endParaRPr lang="ru-RU" dirty="0"/>
          </a:p>
        </p:txBody>
      </p:sp>
      <p:pic>
        <p:nvPicPr>
          <p:cNvPr id="9220" name="Picture 4" descr="https://img3.foto.by/photos/0ac09/2f1fd/73a0e/d2ded2fd72ff5a0b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8323" y="-6983894"/>
            <a:ext cx="4576414" cy="3432311"/>
          </a:xfrm>
          <a:prstGeom prst="rect">
            <a:avLst/>
          </a:prstGeom>
          <a:noFill/>
        </p:spPr>
      </p:pic>
      <p:pic>
        <p:nvPicPr>
          <p:cNvPr id="9222" name="Picture 6" descr="https://img3.foto.by/photos/0ac09/2f1fd/73a0e/d2ded2fd72ff5a0b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30262">
            <a:off x="8960380" y="1916100"/>
            <a:ext cx="2882424" cy="2161818"/>
          </a:xfrm>
          <a:prstGeom prst="rect">
            <a:avLst/>
          </a:prstGeom>
          <a:noFill/>
        </p:spPr>
      </p:pic>
      <p:pic>
        <p:nvPicPr>
          <p:cNvPr id="3" name="Picture 2" descr="https://www.orangesmile.com/extreme/img/main/essaouira-beach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6" y="4102099"/>
            <a:ext cx="3290644" cy="185420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064000" y="3289300"/>
            <a:ext cx="646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00100" lvl="1" indent="-342900"/>
            <a:endParaRPr lang="ru-RU" sz="2000" dirty="0" smtClean="0"/>
          </a:p>
          <a:p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3949700" y="2159000"/>
            <a:ext cx="138050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relaxing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Berber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historic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nomad’s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beautiful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varied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946900" y="2654300"/>
            <a:ext cx="1625766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beaches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sites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landscapes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jouney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/>
              <a:t>villages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tent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Picture 2" descr="https://www.moxon.net/images/mali/1600/camel_trekking_in_timbuktu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86550" y="4032105"/>
            <a:ext cx="2899050" cy="19622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18883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587F51-8A87-4AE0-5C7E-8976E620A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Answer the question: Why do you think tourists prefer to use camels for travelling in </a:t>
            </a:r>
            <a:r>
              <a:rPr lang="en-US" b="1" dirty="0" err="1" smtClean="0"/>
              <a:t>Marocco</a:t>
            </a:r>
            <a:r>
              <a:rPr lang="en-US" b="1" dirty="0" smtClean="0"/>
              <a:t>?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3B0B088-2A3D-5F22-6502-57DF403EBC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0270" y="2152831"/>
            <a:ext cx="4231793" cy="37518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141DDC0-6BE3-B030-B00A-1F9417282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1907" y="2152830"/>
            <a:ext cx="4943025" cy="375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481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11F47A-E3E1-F9E5-3B8D-4313CFCD7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lgerian" pitchFamily="82" charset="0"/>
              </a:rPr>
              <a:t>WAGON TRAVEL IN WYOMING</a:t>
            </a:r>
            <a:endParaRPr lang="ru-RU" sz="4000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5903870-D08C-7370-735D-4FBCA4CA86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8499" y="2171700"/>
            <a:ext cx="6172201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042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2E498D-F220-2EE9-BAA5-EF7CE29B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Find  pairs of words with the same meaning. </a:t>
            </a:r>
            <a:br>
              <a:rPr lang="en-US" b="1" dirty="0" smtClean="0"/>
            </a:br>
            <a:r>
              <a:rPr lang="en-US" b="1" dirty="0" smtClean="0"/>
              <a:t>Then describe the </a:t>
            </a:r>
            <a:r>
              <a:rPr lang="en-US" b="1" dirty="0" smtClean="0"/>
              <a:t>pictures</a:t>
            </a:r>
            <a:r>
              <a:rPr lang="ru-RU" b="1" dirty="0" smtClean="0"/>
              <a:t>: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28123EA-3741-047F-574F-310D8B577F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373" y="2166389"/>
            <a:ext cx="4141694" cy="25072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DC6B490-82C3-3CFC-161E-AE152F0F1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101" y="3309919"/>
            <a:ext cx="4279900" cy="27632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3100" y="5092700"/>
            <a:ext cx="47532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wondered, unique, </a:t>
            </a:r>
            <a:r>
              <a:rPr lang="en-US" sz="2000" dirty="0" err="1" smtClean="0"/>
              <a:t>unspoilt</a:t>
            </a:r>
            <a:r>
              <a:rPr lang="en-US" sz="2000" dirty="0" smtClean="0"/>
              <a:t>, majestic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72100" y="2413000"/>
            <a:ext cx="62360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unusual, undamaged, thought about, impressive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24240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470</TotalTime>
  <Words>202</Words>
  <Application>Microsoft Office PowerPoint</Application>
  <PresentationFormat>Произвольный</PresentationFormat>
  <Paragraphs>57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Галерея</vt:lpstr>
      <vt:lpstr>The World is Your Oyster</vt:lpstr>
      <vt:lpstr>SLEDDING IN RUSSIA</vt:lpstr>
      <vt:lpstr>Match the two columns. Then use the phrases to describe these pictures:</vt:lpstr>
      <vt:lpstr> Fill in the correct word and answer the question:</vt:lpstr>
      <vt:lpstr>CAMEL RIDING IN MAROCCO</vt:lpstr>
      <vt:lpstr>Match the two columns. Then use the phrases to describe these pictures:</vt:lpstr>
      <vt:lpstr>Answer the question: Why do you think tourists prefer to use camels for travelling in Marocco?</vt:lpstr>
      <vt:lpstr>WAGON TRAVEL IN WYOMING</vt:lpstr>
      <vt:lpstr>Find  pairs of words with the same meaning.  Then describe the pictures:</vt:lpstr>
      <vt:lpstr>Ice diving in the arctic</vt:lpstr>
      <vt:lpstr>Describe the pictures using the following words and word combinations:</vt:lpstr>
      <vt:lpstr>Describe the pictures using the following words and word combinations:</vt:lpstr>
      <vt:lpstr>Travel with pleasure!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in English</dc:title>
  <dc:creator>Развозжаева Александра</dc:creator>
  <cp:lastModifiedBy>HiTell-5</cp:lastModifiedBy>
  <cp:revision>47</cp:revision>
  <dcterms:created xsi:type="dcterms:W3CDTF">2023-05-28T19:02:12Z</dcterms:created>
  <dcterms:modified xsi:type="dcterms:W3CDTF">2023-07-06T11:30:54Z</dcterms:modified>
</cp:coreProperties>
</file>