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80" r:id="rId5"/>
    <p:sldId id="279" r:id="rId6"/>
    <p:sldId id="260" r:id="rId7"/>
    <p:sldId id="281" r:id="rId8"/>
    <p:sldId id="257" r:id="rId9"/>
    <p:sldId id="278" r:id="rId10"/>
    <p:sldId id="274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 varScale="1">
        <p:scale>
          <a:sx n="46" d="100"/>
          <a:sy n="46" d="100"/>
        </p:scale>
        <p:origin x="-9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EEB661D-4517-4318-AD6A-F5A8A8C52320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4AEB2E2-B940-4CC7-AFE7-F3C196EBD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file:///C:\Users\&#1042;&#1072;&#1083;&#1077;&#1085;&#1090;&#1080;&#1085;&#1072;\Desktop\&#1050;&#1080;&#1095;&#1080;&#1075;&#1080;&#1085;&#1072;%20&#1045;.&#1040;\&#1055;&#1086;&#1074;&#1090;&#1086;&#1088;&#1080;%20&#1088;&#1080;&#1090;&#1084;.mp4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E:\&#1082;&#1080;&#1088;&#1086;\&#1055;&#1086;&#1074;&#1090;&#1086;&#1088;&#1080;%20&#1088;&#1080;&#1090;&#1084;.mp4" TargetMode="Externa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file:///C:\Users\&#1042;&#1072;&#1083;&#1077;&#1085;&#1090;&#1080;&#1085;&#1072;\Desktop\&#1050;&#1080;&#1095;&#1080;&#1075;&#1080;&#1085;&#1072;%20&#1045;.&#1040;\&#1052;&#1091;&#1079;&#1099;&#1082;&#1072;&#1083;&#1100;&#1085;&#1099;&#1077;%20&#1090;&#1072;&#1088;&#1077;&#1083;&#1086;&#1095;&#1082;&#1080;.mp4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E:\&#1082;&#1080;&#1088;&#1086;\&#1052;&#1091;&#1079;&#1099;&#1082;&#1072;&#1083;&#1100;&#1085;&#1099;&#1077;%20&#1090;&#1072;&#1088;&#1077;&#1083;&#1086;&#1095;&#1082;&#1080;.mp4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2214578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ЗАНЯТИЯ 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ПОДГОТОВИТЕЛЬНОЙ ГРУППЕ ПО ТЕМЕ:</a:t>
            </a:r>
            <a:b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«ПУТЕШЕСТВИЕ В СТРАНУ ЗВУКА [Р]» </a:t>
            </a:r>
            <a:b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 совместной деятельности логопеда и музыкального руководителя ДОО)</a:t>
            </a:r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286256"/>
            <a:ext cx="4186222" cy="17526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Никулина Наталья Михайловна, 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учитель-логопед </a:t>
            </a:r>
          </a:p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Кичигина Елена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Амановна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МКДОУ «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Верхнелюбажский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детский сад «Солнышко»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Фатежского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Курской области</a:t>
            </a:r>
          </a:p>
        </p:txBody>
      </p:sp>
      <p:pic>
        <p:nvPicPr>
          <p:cNvPr id="4" name="Рисунок 3" descr="IMG20230310114051.jpg"/>
          <p:cNvPicPr>
            <a:picLocks noChangeAspect="1"/>
          </p:cNvPicPr>
          <p:nvPr/>
        </p:nvPicPr>
        <p:blipFill>
          <a:blip r:embed="rId2" cstate="print"/>
          <a:srcRect l="6557" t="4372" r="3278" b="6010"/>
          <a:stretch>
            <a:fillRect/>
          </a:stretch>
        </p:blipFill>
        <p:spPr>
          <a:xfrm>
            <a:off x="500034" y="3500438"/>
            <a:ext cx="3929090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91754"/>
            <a:ext cx="8358246" cy="140875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Музыкально ритмическая игра </a:t>
            </a:r>
            <a:b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«Повтори ритм»</a:t>
            </a:r>
            <a:endParaRPr lang="ru-RU" sz="4400" dirty="0"/>
          </a:p>
        </p:txBody>
      </p:sp>
      <p:pic>
        <p:nvPicPr>
          <p:cNvPr id="4" name="Повтори ритм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.znanio.ru/methodology/images/28/ea/28ea7204c3ca08eca8a0ccf300c69cff5f8956f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268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1" name="Picture 1" descr="C:\Users\Дом\Desktop\киро\Доп.матер\rwSNko0oMw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1571636" cy="15716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honeycomb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 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«Раздели слово  по слогам»</a:t>
            </a:r>
          </a:p>
        </p:txBody>
      </p:sp>
      <p:pic>
        <p:nvPicPr>
          <p:cNvPr id="7" name="Содержимое 6" descr="IMG20230310113046.jpg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lum contrast="10000"/>
          </a:blip>
          <a:srcRect l="9975" r="10057"/>
          <a:stretch>
            <a:fillRect/>
          </a:stretch>
        </p:blipFill>
        <p:spPr>
          <a:xfrm>
            <a:off x="423864" y="1762032"/>
            <a:ext cx="4299092" cy="403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7" descr="IMG2023031011314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lum contrast="10000"/>
          </a:blip>
          <a:srcRect l="7028" r="18457"/>
          <a:stretch>
            <a:fillRect/>
          </a:stretch>
        </p:blipFill>
        <p:spPr>
          <a:xfrm>
            <a:off x="4741888" y="1754454"/>
            <a:ext cx="4005973" cy="403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326788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«Подбери картинки со звуком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5" name="Содержимое 4" descr="IMG20230310113621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contrast="10000"/>
          </a:blip>
          <a:srcRect r="40361"/>
          <a:stretch>
            <a:fillRect/>
          </a:stretch>
        </p:blipFill>
        <p:spPr>
          <a:xfrm>
            <a:off x="571472" y="1785926"/>
            <a:ext cx="3071834" cy="38630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Содержимое 5" descr="IMG20230310113713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3595681" y="1857364"/>
            <a:ext cx="5048285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086" y="500042"/>
            <a:ext cx="8183880" cy="785818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Станция «Музыкальная»</a:t>
            </a:r>
          </a:p>
        </p:txBody>
      </p:sp>
      <p:pic>
        <p:nvPicPr>
          <p:cNvPr id="2050" name="Picture 2" descr="https://i.pinimg.com/originals/c5/6e/06/c56e066a8ee049da010b973c7e7062b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291390" cy="45720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Логопедическая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попевка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звук [Р] 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«Три - та -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9091" t="15151" r="14141" b="15404"/>
          <a:stretch>
            <a:fillRect/>
          </a:stretch>
        </p:blipFill>
        <p:spPr bwMode="auto">
          <a:xfrm>
            <a:off x="1857356" y="1928802"/>
            <a:ext cx="542928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4861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Ритмическая игра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«Музыкальные тарелочки»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10000"/>
          </a:blip>
          <a:srcRect l="3270" t="20749" r="46025" b="16265"/>
          <a:stretch>
            <a:fillRect/>
          </a:stretch>
        </p:blipFill>
        <p:spPr bwMode="auto">
          <a:xfrm>
            <a:off x="541124" y="1928802"/>
            <a:ext cx="3888000" cy="38637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contrast="10000"/>
          </a:blip>
          <a:srcRect l="2585" t="13323" r="44709" b="20794"/>
          <a:stretch>
            <a:fillRect/>
          </a:stretch>
        </p:blipFill>
        <p:spPr bwMode="auto">
          <a:xfrm>
            <a:off x="4661967" y="1857364"/>
            <a:ext cx="3910561" cy="39105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086" y="500042"/>
            <a:ext cx="8183880" cy="785818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Станция «Ритмическая»</a:t>
            </a:r>
          </a:p>
        </p:txBody>
      </p:sp>
      <p:sp>
        <p:nvSpPr>
          <p:cNvPr id="38916" name="AutoShape 4" descr="https://dop29.ru/images/events/cover/c08cee22c8166375da0d467158b95c8c_b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8" name="Picture 6" descr="http://mdou9-nov.ucoz.ru/foto/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64174"/>
            <a:ext cx="6000792" cy="46077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Музыкально ритмическая игра 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«Повтори ритм»</a:t>
            </a:r>
          </a:p>
        </p:txBody>
      </p:sp>
      <p:pic>
        <p:nvPicPr>
          <p:cNvPr id="7" name="Содержимое 6" descr="IMG2023031012003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500034" y="1643050"/>
            <a:ext cx="4000528" cy="30003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IMG20230310120100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4357686" y="2571744"/>
            <a:ext cx="4286248" cy="321468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086" y="2643182"/>
            <a:ext cx="8183880" cy="1285884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Ритмическая игра</a:t>
            </a:r>
            <a:b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«Музыкальные тарелочки»</a:t>
            </a:r>
            <a:endParaRPr lang="ru-RU" sz="4400" dirty="0"/>
          </a:p>
        </p:txBody>
      </p:sp>
      <p:pic>
        <p:nvPicPr>
          <p:cNvPr id="4" name="Музыкальные тарелочки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476</TotalTime>
  <Words>56</Words>
  <Application>Microsoft Office PowerPoint</Application>
  <PresentationFormat>Экран (4:3)</PresentationFormat>
  <Paragraphs>17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ЗАНЯТИЯ В ПОДГОТОВИТЕЛЬНОЙ ГРУППЕ ПО ТЕМЕ: «ПУТЕШЕСТВИЕ В СТРАНУ ЗВУКА [Р]»  (в совместной деятельности логопеда и музыкального руководителя ДОО)</vt:lpstr>
      <vt:lpstr>Упражнение  «Раздели слово  по слогам»</vt:lpstr>
      <vt:lpstr> Игра  «Подбери картинки со звуком [Р]»</vt:lpstr>
      <vt:lpstr>Станция «Музыкальная»</vt:lpstr>
      <vt:lpstr>Логопедическая попевка на звук [Р]  «Три - та - та»</vt:lpstr>
      <vt:lpstr>Ритмическая игра «Музыкальные тарелочки»</vt:lpstr>
      <vt:lpstr>Станция «Ритмическая»</vt:lpstr>
      <vt:lpstr>Музыкально ритмическая игра  «Повтори ритм»</vt:lpstr>
      <vt:lpstr>Ритмическая игра «Музыкальные тарелочки»</vt:lpstr>
      <vt:lpstr>Музыкально ритмическая игра  «Повтори ритм»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ЗВУКОВОГО ПРОСТРАНСТВА ПОДГРУППОВОГО ЗАНЯТИЯ В ПОДГОТОВИТЕЛЬНОЙ ГРУППЕ ПО ТЕМЕ «ПУТЕШЕСТВИЕ В СТРАНУ ЗВУКА [Р]»  (в совместной деятельности логопеда и музыкального руководителя ДОО)</dc:title>
  <dc:creator>Дом</dc:creator>
  <cp:lastModifiedBy>Дом</cp:lastModifiedBy>
  <cp:revision>44</cp:revision>
  <dcterms:created xsi:type="dcterms:W3CDTF">2023-03-12T12:42:19Z</dcterms:created>
  <dcterms:modified xsi:type="dcterms:W3CDTF">2023-07-06T10:56:33Z</dcterms:modified>
</cp:coreProperties>
</file>