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2" r:id="rId6"/>
    <p:sldId id="281" r:id="rId7"/>
    <p:sldId id="263" r:id="rId8"/>
    <p:sldId id="265" r:id="rId9"/>
    <p:sldId id="279" r:id="rId10"/>
    <p:sldId id="266" r:id="rId11"/>
    <p:sldId id="268" r:id="rId12"/>
    <p:sldId id="261" r:id="rId13"/>
    <p:sldId id="269" r:id="rId14"/>
    <p:sldId id="272" r:id="rId15"/>
    <p:sldId id="270" r:id="rId16"/>
    <p:sldId id="273" r:id="rId17"/>
    <p:sldId id="274" r:id="rId18"/>
    <p:sldId id="275" r:id="rId19"/>
    <p:sldId id="280" r:id="rId20"/>
    <p:sldId id="276" r:id="rId21"/>
    <p:sldId id="259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87CC273-5DB0-410F-A3A2-54BA0BF30A7D}">
          <p14:sldIdLst>
            <p14:sldId id="256"/>
            <p14:sldId id="257"/>
            <p14:sldId id="260"/>
            <p14:sldId id="258"/>
            <p14:sldId id="262"/>
            <p14:sldId id="281"/>
            <p14:sldId id="263"/>
            <p14:sldId id="265"/>
            <p14:sldId id="279"/>
            <p14:sldId id="266"/>
            <p14:sldId id="268"/>
            <p14:sldId id="261"/>
            <p14:sldId id="269"/>
            <p14:sldId id="272"/>
            <p14:sldId id="270"/>
            <p14:sldId id="273"/>
            <p14:sldId id="274"/>
            <p14:sldId id="275"/>
            <p14:sldId id="280"/>
            <p14:sldId id="276"/>
            <p14:sldId id="259"/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9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28800"/>
            <a:ext cx="8229600" cy="113813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создания книги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(исследовательский проект)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88024" y="3645024"/>
            <a:ext cx="4038600" cy="2520280"/>
          </a:xfrm>
        </p:spPr>
        <p:txBody>
          <a:bodyPr>
            <a:noAutofit/>
          </a:bodyPr>
          <a:lstStyle/>
          <a:p>
            <a:pPr marL="914400" lvl="2" indent="0" algn="r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Мерзлякова Злата </a:t>
            </a:r>
          </a:p>
          <a:p>
            <a:pPr marL="0" indent="0" algn="r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МБОУ «СОШ№118»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4«А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</a:p>
          <a:p>
            <a:pPr marL="0" indent="0" algn="r"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Кожемякина</a:t>
            </a:r>
          </a:p>
          <a:p>
            <a:pPr marL="0" indent="0" algn="r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Оксана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568" y="404664"/>
            <a:ext cx="8100392" cy="100811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№118»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Барнаула</a:t>
            </a:r>
          </a:p>
        </p:txBody>
      </p:sp>
    </p:spTree>
    <p:extLst>
      <p:ext uri="{BB962C8B-B14F-4D97-AF65-F5344CB8AC3E}">
        <p14:creationId xmlns:p14="http://schemas.microsoft.com/office/powerpoint/2010/main" val="6707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11960" y="274638"/>
            <a:ext cx="4474840" cy="6466730"/>
          </a:xfrm>
        </p:spPr>
        <p:txBody>
          <a:bodyPr>
            <a:normAutofit/>
          </a:bodyPr>
          <a:lstStyle/>
          <a:p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нашей страны при раскопках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старинного Новгорода археологами была найдена большая берестяная библиотека из различных письменных средневековых документов, составленных на березовой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4248472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20" y="3140968"/>
            <a:ext cx="4438650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836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3573016"/>
            <a:ext cx="8004986" cy="2961056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печатные книги появились в IX веке в Древнем Китае. Печатание книг производилось с печатных досок. Вначале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доску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дерева твердых пород наносили рисунок или текст.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ножом делали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выпуклое изображение, которое покрывали краской.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покрытой краской доске прижимали лист бумаги, в результате получался оттиск - гравюра. Затем доску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вновь также использовали.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064895" cy="3219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211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072" y="548680"/>
            <a:ext cx="3744416" cy="547260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Книгопечатание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подвижных наборных литер в Европе изобрел немец Иоганн Гуттенберг. Механизированный станок, изобретенный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ускорил печатание книг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96855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13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64845" cy="620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124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08912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Разработав анкеты, 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заполнить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 3в, 4а и 5б классов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нашей школы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7023323" cy="341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217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013176"/>
            <a:ext cx="5486400" cy="86064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Чем старше ученики в классе, </a:t>
            </a:r>
            <a:r>
              <a:rPr lang="ru-RU" sz="2400" dirty="0"/>
              <a:t>тем меньше </a:t>
            </a:r>
            <a:r>
              <a:rPr lang="ru-RU" sz="2400" dirty="0" smtClean="0"/>
              <a:t>они </a:t>
            </a:r>
            <a:r>
              <a:rPr lang="ru-RU" sz="2400" dirty="0"/>
              <a:t>любят читать книги.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126480"/>
            <a:ext cx="54864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7" r="9737"/>
          <a:stretch>
            <a:fillRect/>
          </a:stretch>
        </p:blipFill>
        <p:spPr bwMode="auto">
          <a:xfrm>
            <a:off x="971600" y="404664"/>
            <a:ext cx="7200800" cy="46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243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800600"/>
            <a:ext cx="8136904" cy="93265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3-5 классов в основном любят фантастку и приключения,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повести практически не читают.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1792288" y="6172200"/>
            <a:ext cx="5486400" cy="6511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24936" cy="489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34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764704"/>
            <a:ext cx="3312368" cy="187220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возрастом у учеников постепенно снижается интерес к сочинению своих произведений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64088" y="3717032"/>
            <a:ext cx="3290664" cy="158417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половины опрошенных учеников знают, как создаются книги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73" y="260648"/>
            <a:ext cx="477526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76" y="3140968"/>
            <a:ext cx="471196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29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3933056"/>
            <a:ext cx="7776864" cy="2808311"/>
          </a:xfrm>
        </p:spPr>
        <p:txBody>
          <a:bodyPr>
            <a:no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познакомилась со всем циклом создания книги от замысла до реализации, побывала на типографии и видела как работают  сотрудники при создании книги! Это меня очень впечатлило!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08720"/>
            <a:ext cx="4824536" cy="318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36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WhatsApp Video 2023-02-17 at 00.58.1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2288" y="0"/>
            <a:ext cx="5083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9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flipV="1">
            <a:off x="1835696" y="-68425"/>
            <a:ext cx="54864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292080" y="908720"/>
            <a:ext cx="3744416" cy="446449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пусть меняются года.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книги будут жить всегда.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книга- учитель и лучший наш друг.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Прошу Вас , не выпускайте их из рук.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-  мир детства и любви.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Люблю её, она бесценна.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Хочу , чтоб полюбили Вы!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" r="2471"/>
          <a:stretch>
            <a:fillRect/>
          </a:stretch>
        </p:blipFill>
        <p:spPr bwMode="auto">
          <a:xfrm>
            <a:off x="179512" y="908720"/>
            <a:ext cx="504031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96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5616" y="476672"/>
            <a:ext cx="5832648" cy="60486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подробно исследовала весь путь становления книги, как она изменялась с течением времени и процесс её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проанализировала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книги и чтения 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выявила, что 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возрастом увеличивается доля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учеников, которые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вообще не уделяют времени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чтению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-исследовала читательскую культуру моих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одноклассников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-попробовала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свою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923" y="1196752"/>
            <a:ext cx="2374075" cy="4311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03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4392488" cy="576064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своего исследования я предположила: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заставляет нас совершать удивительные путешествия в свой мир. Если мы изучим  историю и процесс создания книги, то сможем создать свою книгу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работы я создала книгу!</a:t>
            </a:r>
            <a:endParaRPr lang="ru-RU"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08720"/>
            <a:ext cx="3510706" cy="3669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798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32" y="548680"/>
            <a:ext cx="7344816" cy="5328592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моего исследования в том, что я смогу познакомить учащихся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историей  книги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научить создавать свои книги, а также ценить книгу и труд её создателей.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Тираж моего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сборника составил 3 экземпляра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 хочу: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Одну книгу оставить себе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рассказывать своим друзьям, что можно создать книгу.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Вторую книгу я хочу подарить своей любимой библиотеке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дети города могли увидеть сборник который я создала, и заинтересовать из этим процессом.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Третью книгу я подарю своему замечательному классному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руководителю.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1952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6235080" cy="5184576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Читайте и цените книги!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977" y="980728"/>
            <a:ext cx="2670132" cy="3615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58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844808" y="4005064"/>
            <a:ext cx="45719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87624" y="1232756"/>
            <a:ext cx="4392488" cy="554461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выбрала эту тему о создании книги, потому что очень люблю читать.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любимая библиотека, эта Алтайская краевая детская библиотека им. Надежды Константиновны Крупской.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я являюсь активным читателем. В этой библиотеке очень много интересных и полезных детских книг!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663" y="2492896"/>
            <a:ext cx="3280482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282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91880" y="3429000"/>
            <a:ext cx="5407496" cy="2736304"/>
          </a:xfrm>
        </p:spPr>
        <p:txBody>
          <a:bodyPr>
            <a:normAutofit/>
          </a:bodyPr>
          <a:lstStyle/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заставляет нас совершать удивительные путешествия в свой мир. Если мы изучим  историю и процесс создания книги, то сможем создать свою книгу.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692696"/>
            <a:ext cx="5328592" cy="2637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Цель </a:t>
            </a:r>
            <a:r>
              <a:rPr lang="ru-RU" sz="2300" b="1" dirty="0" smtClean="0">
                <a:latin typeface="Times New Roman"/>
                <a:ea typeface="Calibri"/>
                <a:cs typeface="Times New Roman"/>
              </a:rPr>
              <a:t>исследования:</a:t>
            </a:r>
          </a:p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sz="2300" dirty="0" smtClean="0">
                <a:latin typeface="Times New Roman"/>
                <a:ea typeface="Calibri"/>
                <a:cs typeface="Times New Roman"/>
              </a:rPr>
              <a:t>доказать </a:t>
            </a:r>
            <a:r>
              <a:rPr lang="ru-RU" sz="2300" dirty="0">
                <a:latin typeface="Times New Roman"/>
                <a:ea typeface="Calibri"/>
                <a:cs typeface="Times New Roman"/>
              </a:rPr>
              <a:t>важность книг в нашей жизни как источника информации для получения качественного образования и расширения кругозора человека; создать собственную книгу.</a:t>
            </a:r>
            <a:endParaRPr lang="ru-RU" sz="2300" dirty="0">
              <a:ea typeface="Calibri"/>
              <a:cs typeface="Times New Roman"/>
            </a:endParaRPr>
          </a:p>
        </p:txBody>
      </p:sp>
      <p:sp>
        <p:nvSpPr>
          <p:cNvPr id="3" name="AutoShape 4" descr="blob:https://web.whatsapp.com/32fc4193-e76f-4300-bfe5-d555fadfcea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13" y="942223"/>
            <a:ext cx="3218751" cy="4358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47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5184576" cy="1224136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 - книга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– процесс создания книги.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75191" y="2702024"/>
            <a:ext cx="5875040" cy="3031232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-наблюдение;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-сравнение;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-обобщение;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-устный опрос;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-анкетирование;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-анализ результатов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анкетирования.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84784"/>
            <a:ext cx="310335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246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44" y="-171400"/>
            <a:ext cx="9468544" cy="791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62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1"/>
            <a:ext cx="3168352" cy="5782297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для подавляющего большинства школьников книга рискует утратить важную роль, которую она играла ранее у прошлых поколений. В наше время всё меньше людей читают книги, а уж историю печатной книги знают немногие.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11336"/>
            <a:ext cx="4464496" cy="2719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77888"/>
            <a:ext cx="4464496" cy="294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985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07904" y="476672"/>
            <a:ext cx="4895528" cy="6120680"/>
          </a:xfrm>
        </p:spPr>
        <p:txBody>
          <a:bodyPr>
            <a:normAutofit fontScale="62500" lnSpcReduction="20000"/>
          </a:bodyPr>
          <a:lstStyle/>
          <a:p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древних людей были зарубки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узелки и рисунки.</a:t>
            </a:r>
          </a:p>
          <a:p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дальнейшем появился символ, он четко 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выражал определенную мысль</a:t>
            </a:r>
          </a:p>
          <a:p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Одни из первых книг это таблички. На них клинышком выбивались символы.</a:t>
            </a:r>
          </a:p>
          <a:p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высушивали на 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или </a:t>
            </a:r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обжигали 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огне. Затем готовые таблички одного содержания укладывались в определенном порядке в деревянный ящик - получалась глиняная клинописная </a:t>
            </a:r>
            <a:r>
              <a:rPr lang="ru-RU" sz="4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3024336" cy="281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1916"/>
            <a:ext cx="3056330" cy="2256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1355"/>
            <a:ext cx="7848871" cy="618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97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</TotalTime>
  <Words>561</Words>
  <Application>Microsoft Office PowerPoint</Application>
  <PresentationFormat>Экран (4:3)</PresentationFormat>
  <Paragraphs>57</Paragraphs>
  <Slides>23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Искусство создания книги (исследовательский проект)</vt:lpstr>
      <vt:lpstr>Презентация PowerPoint</vt:lpstr>
      <vt:lpstr>Презентация PowerPoint</vt:lpstr>
      <vt:lpstr>Презентация PowerPoint</vt:lpstr>
      <vt:lpstr>Объект исследования - книга.  Предмет – процесс создания книги. </vt:lpstr>
      <vt:lpstr>Презентация PowerPoint</vt:lpstr>
      <vt:lpstr>Актуальность: Сегодня для подавляющего большинства школьников книга рискует утратить важную роль, которую она играла ранее у прошлых поколений. В наше время всё меньше людей читают книги, а уж историю печатной книги знают немногие. </vt:lpstr>
      <vt:lpstr>Презентация PowerPoint</vt:lpstr>
      <vt:lpstr>Презентация PowerPoint</vt:lpstr>
      <vt:lpstr>На территории нашей страны при раскопках старинного Новгорода археологами была найдена большая берестяная библиотека из различных письменных средневековых документов, составленных на березовой коре </vt:lpstr>
      <vt:lpstr>Презентация PowerPoint</vt:lpstr>
      <vt:lpstr>Презентация PowerPoint</vt:lpstr>
      <vt:lpstr>Презентация PowerPoint</vt:lpstr>
      <vt:lpstr>АНКЕТИРОВАНИЕ   Разработав анкеты, мы предложили их заполнить учащимся 3в, 4а и 5б классов  нашей школы</vt:lpstr>
      <vt:lpstr>Чем старше ученики в классе, тем меньше они любят читать книги.</vt:lpstr>
      <vt:lpstr>Ученики 3-5 классов в основном любят фантастку и приключения,  а повести практически не читают.</vt:lpstr>
      <vt:lpstr>С возрастом у учеников постепенно снижается интерес к сочинению своих произведений</vt:lpstr>
      <vt:lpstr>Презентация PowerPoint</vt:lpstr>
      <vt:lpstr>Презентация PowerPoint</vt:lpstr>
      <vt:lpstr>Презентация PowerPoint</vt:lpstr>
      <vt:lpstr>В начале своего исследования я предположила:  гипотеза –  книга заставляет нас совершать удивительные путешествия в свой мир. Если мы изучим  историю и процесс создания книги, то сможем создать свою книгу. В результате работы я создала книгу!</vt:lpstr>
      <vt:lpstr>Презентация PowerPoint</vt:lpstr>
      <vt:lpstr>Читайте и цените книги!  Спасибо 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создания книги</dc:title>
  <dc:creator>Zlata</dc:creator>
  <cp:lastModifiedBy>учитель</cp:lastModifiedBy>
  <cp:revision>56</cp:revision>
  <dcterms:created xsi:type="dcterms:W3CDTF">2023-02-11T11:51:10Z</dcterms:created>
  <dcterms:modified xsi:type="dcterms:W3CDTF">2023-03-04T07:21:39Z</dcterms:modified>
</cp:coreProperties>
</file>