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92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45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9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69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9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9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7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1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81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75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83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534EA-8B57-4563-95C9-5FDCEE863875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FA427-03A1-4289-BBA7-65141C0DC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96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210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начальника Алтайского горного округа</a:t>
            </a:r>
            <a:br>
              <a:rPr lang="ru-RU" sz="48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i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upload.wikimedia.org/wikipedia/commons/8/8c/Barnaul_City_Dum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2209302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9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Месторасположение</a:t>
            </a: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2952" t="30000" r="3337" b="25279"/>
          <a:stretch/>
        </p:blipFill>
        <p:spPr>
          <a:xfrm>
            <a:off x="3162300" y="1690688"/>
            <a:ext cx="5867400" cy="437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835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3202"/>
          <a:stretch/>
        </p:blipFill>
        <p:spPr>
          <a:xfrm>
            <a:off x="5183188" y="2028019"/>
            <a:ext cx="5969476" cy="396130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83188" y="853440"/>
            <a:ext cx="6172200" cy="853440"/>
          </a:xfrm>
        </p:spPr>
        <p:txBody>
          <a:bodyPr>
            <a:noAutofit/>
          </a:bodyPr>
          <a:lstStyle/>
          <a:p>
            <a:r>
              <a:rPr lang="ru-RU" sz="37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и когда он был создан?</a:t>
            </a:r>
            <a:endParaRPr lang="ru-RU" sz="3700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43000" y="1051560"/>
            <a:ext cx="3933508" cy="5181600"/>
          </a:xfrm>
        </p:spPr>
        <p:txBody>
          <a:bodyPr>
            <a:noAutofit/>
          </a:bodyPr>
          <a:lstStyle/>
          <a:p>
            <a:r>
              <a:rPr lang="ru-RU" sz="25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архитектуры первой половины XIX века, один из символов Барнаула. Расположен в Центральном районе города на проспекте Ленина. Двухэтажное кирпичное здание в стиле русского классицизма по проекту архитектора Я. Н. Попова построено в 1827 году для П. К. Фролова, бывшего в ту пору начальником Алтайского горного округа</a:t>
            </a:r>
            <a:r>
              <a:rPr lang="ru-RU" sz="25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093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670878"/>
            <a:ext cx="6158548" cy="1051560"/>
          </a:xfrm>
        </p:spPr>
        <p:txBody>
          <a:bodyPr>
            <a:noAutofit/>
          </a:bodyPr>
          <a:lstStyle/>
          <a:p>
            <a:r>
              <a:rPr lang="ru-RU" sz="25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здесь размещается администрация Барнаула и Барнаульская городская дума</a:t>
            </a:r>
            <a:r>
              <a:rPr lang="ru-RU" sz="25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617" b="2617"/>
          <a:stretch>
            <a:fillRect/>
          </a:stretch>
        </p:blipFill>
        <p:spPr>
          <a:xfrm>
            <a:off x="5532438" y="1722438"/>
            <a:ext cx="5822950" cy="4138612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2520" y="670878"/>
            <a:ext cx="4419918" cy="545560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27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пожара 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1917 года </a:t>
            </a:r>
            <a:r>
              <a:rPr lang="ru-RU" sz="27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пострадало и было реконструировано в 1925—1926 годах архитекторами </a:t>
            </a:r>
            <a:r>
              <a:rPr lang="ru-RU" sz="27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Федеровским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Ф. и </a:t>
            </a:r>
            <a:r>
              <a:rPr lang="ru-RU" sz="27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Надольским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 Р. </a:t>
            </a:r>
            <a:r>
              <a:rPr lang="ru-RU" sz="27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оно было расширено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изменилась его </a:t>
            </a:r>
            <a:r>
              <a:rPr lang="ru-RU" sz="27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планировка. </a:t>
            </a:r>
            <a:r>
              <a:rPr lang="ru-RU" sz="27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Фасады получили богатое оформление, в том числе скульптуру, изображающую рабочего и крестьянина с атрибутами труда. В 1977 году на фасаде здания укреплена мемориальная доска с текстом: «Здесь с 5 марта по 2 мая 1917 года работал Барнаульский Совет рабочих и солдатских депутатов</a:t>
            </a:r>
            <a:r>
              <a:rPr lang="ru-RU" sz="27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7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828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0" y="187325"/>
            <a:ext cx="3932237" cy="1600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дома</a:t>
            </a:r>
            <a:endParaRPr lang="ru-RU" sz="4800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1906" t="17576" r="23176" b="12691"/>
          <a:stretch/>
        </p:blipFill>
        <p:spPr>
          <a:xfrm>
            <a:off x="5183188" y="1203960"/>
            <a:ext cx="6098187" cy="435864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21080" y="2057400"/>
            <a:ext cx="4162108" cy="3811588"/>
          </a:xfrm>
        </p:spPr>
        <p:txBody>
          <a:bodyPr>
            <a:normAutofit/>
          </a:bodyPr>
          <a:lstStyle/>
          <a:p>
            <a:r>
              <a:rPr lang="ru-RU" sz="25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легенде, живший в этом доме в XIX веке генерал из ревности замуровал живьём в стену свою молодую жену. Она же стала являться посетителям здания в качестве приведения. Эта история легла в основу пьесы Марка </a:t>
            </a:r>
            <a:r>
              <a:rPr lang="ru-RU" sz="25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Юдалевича</a:t>
            </a:r>
            <a:r>
              <a:rPr lang="ru-RU" sz="25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«Голубая дама».</a:t>
            </a:r>
          </a:p>
          <a:p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409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6851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5400" b="1" i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761" y="1825625"/>
            <a:ext cx="623847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2412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213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Дом начальника Алтайского горного округа </vt:lpstr>
      <vt:lpstr>Месторасположение</vt:lpstr>
      <vt:lpstr>Кем и когда он был создан?</vt:lpstr>
      <vt:lpstr>В настоящее время здесь размещается администрация Барнаула и Барнаульская городская дума.</vt:lpstr>
      <vt:lpstr>Легенда дома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</dc:title>
  <dc:creator>User</dc:creator>
  <cp:lastModifiedBy>учитель</cp:lastModifiedBy>
  <cp:revision>27</cp:revision>
  <dcterms:created xsi:type="dcterms:W3CDTF">2023-04-02T04:50:18Z</dcterms:created>
  <dcterms:modified xsi:type="dcterms:W3CDTF">2023-07-06T07:17:08Z</dcterms:modified>
</cp:coreProperties>
</file>