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78A7D-AAF7-4A8C-A59D-B5F52AADE37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C4A3B-6B5F-4F2C-BA6A-2137B4DC9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C4A3B-6B5F-4F2C-BA6A-2137B4DC9EC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Веселые краски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214422"/>
            <a:ext cx="6929486" cy="543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35846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Сухая кисть.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Особенность выполнения этой техники состоит в том, что краска подготавливается - разводится с небольшим количеством воды до густоты сметаны. Толстой, жёсткой клеевой кистью нужно набрать краску на кончик кисти, поставить её вертикально и лёгкими тычками заполнить некий силуэт. Воду в отдельной баночке ставить не требуется, т.к. кисть от краски не промывается.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Коллаж.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техника сочетание аппликации и рисования, причём аппликация может быть самая различная из бумаги, ткани, нитей, любого бросового материала. Можно использовать вырезки из журналов, бусинки, ракушки, пуговицы, макаронные изделия, пластилин.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64399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Чтобы успешно развивать творческие способности детей, умения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самовыражаться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фантазировать, мною применяются различные нетрадиционные способы изображения в рисовании, описанные выше. Их использование способствует развитию моторики рук, изобразительных навыков и творческих способностей у детей. При развитии творческих способностей важно комплексное и системное использование методов и приёмов.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Например, монотипия,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ниткография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требуют от детей определённого уровня творческого воображения, чтобы угадать, найти, распознать образы в полученных кляксах, пятнах, оттисках. Детей интересует: что же произойдёт, во что превратится яркое пятно краски, если сложить бумагу пополам? Здесь дети всегда сталкиваются с самыми неожиданными результатами, что вызывает интерес и радость от такой деятельности. Это и удивляет, и вызывает множество вопросов. В дальнейшем ребят от такого рисования бывает трудно отвлечь: можно комбинировать, придумывать, экспериментировать, пытаясь найти ответ на возникающие вопросы. Они играют рисуя и рисуют играя.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Техника «</a:t>
            </a:r>
            <a:r>
              <a:rPr lang="ru-RU" sz="2400" dirty="0" err="1" smtClean="0"/>
              <a:t>Монотопия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02425" y="1699260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122025" y="1699260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Техника «</a:t>
            </a:r>
            <a:r>
              <a:rPr lang="ru-RU" sz="2400" dirty="0" err="1" smtClean="0"/>
              <a:t>Ниткография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643050"/>
            <a:ext cx="4038600" cy="373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643050"/>
            <a:ext cx="3571900" cy="421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Интересно, что же получилось?</a:t>
            </a:r>
            <a:endParaRPr lang="ru-RU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2425" y="1699260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22025" y="1699260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Рисование ватными палочками</a:t>
            </a:r>
            <a:endParaRPr lang="ru-RU" sz="2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2425" y="1699260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22025" y="1699260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Рисование штрихом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0307" y="2447405"/>
            <a:ext cx="4039985" cy="302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99907" y="2447405"/>
            <a:ext cx="4039985" cy="302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Оттиск листьями</a:t>
            </a:r>
            <a:endParaRPr lang="ru-RU" sz="2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57422" y="1357298"/>
            <a:ext cx="4214842" cy="503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Рисование на листьях</a:t>
            </a:r>
            <a:endParaRPr lang="ru-RU" sz="2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Ниткография</a:t>
            </a:r>
            <a:r>
              <a:rPr lang="ru-RU" sz="2400" dirty="0" smtClean="0"/>
              <a:t> и рисование пальчиками</a:t>
            </a:r>
            <a:endParaRPr lang="ru-RU" sz="24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2425" y="1699260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 rot="16200000">
            <a:off x="4922953" y="1720727"/>
            <a:ext cx="3395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643050"/>
            <a:ext cx="8643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Художественная деятельность – это ведущий способ эстетического воспитания, основное средство художественного развития детей. Важным периодом для развития художественно-творческих способностей детей является школьный возраст. Именно в этом возрасте ребенок выражает все свои переживания, фантазии, впечатления об окружающем мире через рисунок.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643314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000372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Нетрадиционные техники рисования – это способы создания нового, оригинального произведения. Нетрадиционные техники рисования – это огромная возможность для детей думать, пробовать, искать, экспериментировать, а самое главное,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самовыражаться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14290"/>
            <a:ext cx="7143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Детский рисунок, процесс рисования — это частица духовной жизни ребенка. Дети не просто переносят на бумагу что-то из окружающего мира, а живут в этом мире, входят в него, как творцы красоты, наслаждаются этой красотой».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Л. Сухомлинский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4549676"/>
            <a:ext cx="871543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071942"/>
            <a:ext cx="87154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Но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занятиях можно предложить детям использовать довольно необычные инструменты для рисования: свечу, пробку, поролон, стекло, марлевый тампон, трубочку, соломинку, нитки, трафарет, зубную щётку, восковые мелки, собственные ладони и пальцы. Несомненно, такие нестандартные приёмы изобразительной деятельности увлекают детей, а значит, станут отличным стимулом для творчества.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Нетрадиционные способы рисования хорошо усваиваются, и спада активности на занятиях не наблюдается. У детей в процессе занятий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изодеятельностью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формируется интерес к своей работе и её результату, развиваются внимание, мелкая моторика рук, воспитываются аккуратность, усидчивость.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8-1\Desktop\1603494_2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590195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0"/>
            <a:ext cx="842968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Нетрадиционные техники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Обводим контур по тени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можно превратить в игру с солнцем, если переместить весь процесс на свежий воздух. Понадобится лишь бумага, предметы, которые будут отбрасывать тень, и фломастеры. А еще это способ объяснить детям о роли света и тени, о движении солнца и смене дня и ночи.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71472" y="0"/>
            <a:ext cx="821537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Автопортрет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Позвольте детям нарисовать свой автопортрет, но не рисуя его с чистого листа, а дорисовав лишь правую/левую часть. Принцип симметрии никто не отменял.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8-1\Desktop\1603494_3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928670"/>
            <a:ext cx="4162092" cy="497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0"/>
            <a:ext cx="828680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Рисование-выдувание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Вместо кисточек можно использовать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коктейльные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трубочки и дуть через них на краску, тем самым делая красочные разводы на листе бумаги. Таким образом интересно получаются прически у заранее нарисованных персонажей.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8-1\Desktop\1603494_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3715" y="1407405"/>
            <a:ext cx="6576569" cy="404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0"/>
            <a:ext cx="85011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Пальчиковое рисование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Пальчиковое рисование или раскрашивание с помощью пальчиков, это очень интересное и полезное занятие.  Это отличное занятие, чтобы разнообразить урок изо. Пальчиковой краской для детей может служить гуашь. Придумайте сами интересные темы рисунков для детей – например, сделать снегопад над городом, нарядить голое дерево в листву и т.д.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57158" y="1428736"/>
            <a:ext cx="85011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Силуэтное рисование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Нарисованный силуэт или вырезанный на бумаге, затем приклеить на фон.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помощью красок и кисти нанести на бумагу фон. Дать краске подсохнуть. Приложить трафарет к полученному фону. Затушевать изображение трафарета с помощью черной краски или черного маркера. Снять трафарет, просмотреть четкость контуров. При необходимости выровнять изображение.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28596" y="3143248"/>
            <a:ext cx="82153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с ватными палочками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ватными палочками развивает творческий потенциал ребенка, его фантазию, сосредоточенность, согласованность движений, внимание, координацию, усидчивость и, конечно же, мелкую моторику пальцев рук, что прямо связано с развитием ребенка. Занятие это очень увлекательное, интересное. И очень красиво получается на бумаге.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429132"/>
            <a:ext cx="8286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Игры с кляксой.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это разновидность графической техники, основанная на преобразовании пятен-клякс в нужные реальные или фантастические образы.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Рисунок в этой технике исполняется редкими красками: тушью, чернилами, акварелью, анилиновыми красками, разведёнными гуашью. Изображения можно получить как одноцветные, так и многоцветные.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в технике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кляксографии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может выполняться не только на белой, но и на цветной бумаге, которая имеет плотную, гладкую поверхность тёмных тонов.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612845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Монотопия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Лист бумаги условно делится пополам, краска наносится на одну половинку листа, затем лист складывается и получается зеркальный отпечаток. Использовать можно как одну краску, так и несколько. С помощью монотипии изображают деревья, цветы, бабочек и др. Когда краска высохнет, можно вырезать полученный рисунок, дополнить коллажем, изготовить рамки.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00240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Мокрые рисунки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Рисование на мокрой бумаге обладает известными преимуществами: свежестью красочного слоя, хорошей сохранностью, сравнительной простотой исполнения. Перед началом работы с акварелью бумагу равномерно смачивают водой. Когда она впитается и немного просохнет, начинают рисовать. Мазки ложатся на влажную поверхность, расплываются, сливаются друг с другом, создают плавные переходы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571876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Рисование щетками,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набрызгом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Техника разбрызгивания капель краски с помощью зубной щётки и стеки. Непростая техника. Зубной щёткой в левой руке наберём немного краски, а стекой будем проводить по поверхности щётки быстрыми движениями по направлению к себе.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786322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Рисование штрихом.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Штрих это линия, которая по своему виду может быть самой разной: короткой и длинной; наклонённой, дугообразной, зигзагообразной и волнообразной; чуть заметной и яркой.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Штрихи могут двигаться по кругу, пересекаться, наплывать один на одного. Проводят их карандашом, шариковой ручкой, фломастером, пером и т.д. с помощью штриха создаются образы, передаётся характер, настроение героя, его отношение к окружающему миру.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Волшебные ладошки.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Ладонь разрисуем и прижмём к бумаге получится отпечаток, в котором можно увидеть различные интересные образы.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Ниткография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Техника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ниткографии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предусматривает и создание изображений одновременно несколькими покрашенными в разный цвет нитками, которые накладываются одна на одну в произвольном порядке. При этом нужно учитывать гармоничное сочетание цветов.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Ниткография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содействует развитию воображения, фантазии, абстрактного мышления.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643182"/>
            <a:ext cx="821537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Тампонирование.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Приём рисования марлевым тампоном или кусочком поролона: штемпельная подушка послужит палитрой. Увлекательное занятие! Наберём краски и лёгкими прикосновениями к бумаге будем рисовать что-нибудь пушистое, лёгкое, воздушное, прозрачное. Можно сочетать эту технику с техникой «Трафарет».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Трафарет.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Рисование с помощью трафаретов, шаблонов, геометрических форм.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Сначала вырежем трафарет. Кто какой хочет! Затем, прижав пальцем к листу бумаги, обведём по контуру частыми и лёгкими прикосновениями тампона. Осторожно приподнимаем трафарет чудо! Чёткий и ясный, он остался на бумаге! А вот задание чуть посложнее! Вырежем в центре листа силуэт, приложив к другому листу бумаги и с помощью тампона закрасим силуэт. Интересно! Многие художники работают в этой технике.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9"/>
            <a:ext cx="86439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Суть этой техники, которая издавна использовалась в России и называлась рисованием по восковой прокладке, - в процарапывании. Итак, за дело.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Нанесём цветной вон акварелью и подсушим бумагу. Весь фон полностью затрём воском, парафином или просто свечой. Нальём в розетку чёрной гуаши, добавим немного шампуня и тщательно перемешаем. Затем покроем этой смесью парафиновый лист. Холст готов.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теперь возьмём заострённую палочку и начнём процарапывать рисунок.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Рисование по мятой бумаге.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Эта техника интересна тем, что в сметах сгибов бумаги (там, где нарушается её структура) краска при закрашивании делается более интенсивной тёмной - это называют эффектом мозаики.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Рисовать по мятой бумаге очень просто, и начинать это можно в любом возрасте. В старших группах дети сами могут подготовить холст, аккуратно смяв лист бумаги.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Рисование восковыми мелками.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Суть его в том, краска скатывается с поверхности, по которой провели восковым мелком или свечой. Берём флейцевую кисть или большой тампон с краской - на цветном фоне появляется рисунок.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Техника раздувания.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белый, цветной или тонированный лист бумаги капаем пипеткой тушь или чернила контрастного цвета и эту каплю раздуваем через трубочку для коктейля. Таким способом можно нарисовать деревья, цветы в вазе, салют и т.д. Скатывая в шарики маленькие кусочки пластилина, завершаем работу, прикрепляя их в виде листочков, цветов или вспышек салюта.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</TotalTime>
  <Words>1348</Words>
  <PresentationFormat>Экран (4:3)</PresentationFormat>
  <Paragraphs>79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Веселые краски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Техника «Монотопия»</vt:lpstr>
      <vt:lpstr>Техника «Ниткография»</vt:lpstr>
      <vt:lpstr>Интересно, что же получилось?</vt:lpstr>
      <vt:lpstr>Рисование ватными палочками</vt:lpstr>
      <vt:lpstr>Рисование штрихом</vt:lpstr>
      <vt:lpstr>Оттиск листьями</vt:lpstr>
      <vt:lpstr>Рисование на листьях</vt:lpstr>
      <vt:lpstr>Ниткография и рисование пальчиками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8-1</dc:creator>
  <cp:lastModifiedBy>8-1</cp:lastModifiedBy>
  <cp:revision>16</cp:revision>
  <dcterms:created xsi:type="dcterms:W3CDTF">2022-03-21T06:43:55Z</dcterms:created>
  <dcterms:modified xsi:type="dcterms:W3CDTF">2022-03-25T07:04:18Z</dcterms:modified>
</cp:coreProperties>
</file>