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271" r:id="rId16"/>
    <p:sldId id="273" r:id="rId17"/>
    <p:sldId id="274" r:id="rId18"/>
    <p:sldId id="275" r:id="rId19"/>
    <p:sldId id="276" r:id="rId20"/>
    <p:sldId id="278" r:id="rId21"/>
    <p:sldId id="281" r:id="rId22"/>
    <p:sldId id="282" r:id="rId23"/>
    <p:sldId id="283" r:id="rId24"/>
    <p:sldId id="279" r:id="rId25"/>
    <p:sldId id="280" r:id="rId26"/>
    <p:sldId id="277" r:id="rId27"/>
    <p:sldId id="284" r:id="rId28"/>
    <p:sldId id="28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904-8422-4E47-B0CC-5C3A6607632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FDCE-7E4C-4D9C-BFF6-D8A382D3F8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904-8422-4E47-B0CC-5C3A6607632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FDCE-7E4C-4D9C-BFF6-D8A382D3F8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904-8422-4E47-B0CC-5C3A6607632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FDCE-7E4C-4D9C-BFF6-D8A382D3F8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904-8422-4E47-B0CC-5C3A6607632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FDCE-7E4C-4D9C-BFF6-D8A382D3F8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904-8422-4E47-B0CC-5C3A6607632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FDCE-7E4C-4D9C-BFF6-D8A382D3F8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904-8422-4E47-B0CC-5C3A6607632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FDCE-7E4C-4D9C-BFF6-D8A382D3F8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904-8422-4E47-B0CC-5C3A6607632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FDCE-7E4C-4D9C-BFF6-D8A382D3F8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904-8422-4E47-B0CC-5C3A6607632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FDCE-7E4C-4D9C-BFF6-D8A382D3F8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904-8422-4E47-B0CC-5C3A6607632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FDCE-7E4C-4D9C-BFF6-D8A382D3F8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904-8422-4E47-B0CC-5C3A6607632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FDCE-7E4C-4D9C-BFF6-D8A382D3F8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904-8422-4E47-B0CC-5C3A6607632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8BFDCE-7E4C-4D9C-BFF6-D8A382D3F8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E22904-8422-4E47-B0CC-5C3A6607632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8BFDCE-7E4C-4D9C-BFF6-D8A382D3F8C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Основы духовно-нравственной культуры народов России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–новый предмет, который мы будем изучать в этом году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733256"/>
            <a:ext cx="7859216" cy="591344"/>
          </a:xfrm>
        </p:spPr>
        <p:txBody>
          <a:bodyPr/>
          <a:lstStyle/>
          <a:p>
            <a:endParaRPr lang="ru-RU"/>
          </a:p>
        </p:txBody>
      </p:sp>
      <p:pic>
        <p:nvPicPr>
          <p:cNvPr id="30722" name="Picture 2" descr="http://img.labirint.ru/images/comments_pic/1614/0_d325850d12f093b83130acbc27e87a21_14601261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88840"/>
            <a:ext cx="7992888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5364088" y="587727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Павлова Ирина Николаевна</a:t>
            </a:r>
            <a:endParaRPr lang="ru-RU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B050"/>
                </a:solidFill>
              </a:rPr>
              <a:t>Репин Илья Ефимович (1844-1930)</a:t>
            </a:r>
            <a:endParaRPr lang="ru-RU" sz="4400" dirty="0">
              <a:solidFill>
                <a:srgbClr val="00B050"/>
              </a:solidFill>
            </a:endParaRPr>
          </a:p>
        </p:txBody>
      </p:sp>
      <p:pic>
        <p:nvPicPr>
          <p:cNvPr id="3" name="Picture 3" descr="C:\Users\Администратор\Downloads\ОДНКНР\virt_37_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88840"/>
            <a:ext cx="4968552" cy="45358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rgbClr val="00B050"/>
                </a:solidFill>
              </a:rPr>
              <a:t/>
            </a:r>
            <a:br>
              <a:rPr lang="ru-RU" sz="4900" b="1" dirty="0" smtClean="0">
                <a:solidFill>
                  <a:srgbClr val="00B050"/>
                </a:solidFill>
              </a:rPr>
            </a:br>
            <a:r>
              <a:rPr lang="ru-RU" sz="4900" b="1" dirty="0" smtClean="0">
                <a:solidFill>
                  <a:srgbClr val="00B050"/>
                </a:solidFill>
              </a:rPr>
              <a:t/>
            </a:r>
            <a:br>
              <a:rPr lang="ru-RU" sz="4900" b="1" dirty="0" smtClean="0">
                <a:solidFill>
                  <a:srgbClr val="00B050"/>
                </a:solidFill>
              </a:rPr>
            </a:br>
            <a:r>
              <a:rPr lang="ru-RU" sz="4900" b="1" dirty="0" smtClean="0">
                <a:solidFill>
                  <a:srgbClr val="00B050"/>
                </a:solidFill>
              </a:rPr>
              <a:t/>
            </a:r>
            <a:br>
              <a:rPr lang="ru-RU" sz="4900" b="1" dirty="0" smtClean="0">
                <a:solidFill>
                  <a:srgbClr val="00B050"/>
                </a:solidFill>
              </a:rPr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Станиславский Константин Сергеевич (1863-1938)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Администратор\Downloads\ОДНКНР\195-1165-533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844824"/>
            <a:ext cx="4320480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Шолом-Алейхем (1859-1916)</a:t>
            </a:r>
            <a:b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Администратор\Downloads\ОДНКНР\postaty_sholom_aleyhem_image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16832"/>
            <a:ext cx="4896544" cy="43204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00B050"/>
                </a:solidFill>
              </a:rPr>
              <a:t>Галина Уланова (1910-1998)</a:t>
            </a:r>
            <a:endParaRPr lang="ru-RU" sz="4400" b="1" i="1" dirty="0">
              <a:solidFill>
                <a:srgbClr val="00B050"/>
              </a:solidFill>
            </a:endParaRPr>
          </a:p>
        </p:txBody>
      </p:sp>
      <p:pic>
        <p:nvPicPr>
          <p:cNvPr id="3" name="Picture 2" descr="C:\Users\Администратор\Downloads\ОДНКНР\128300763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5760986" cy="4572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Дмитрий Сергеевич Лихачёв (1906-1999)</a:t>
            </a:r>
            <a:endParaRPr lang="ru-RU" sz="4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s://st.kp.yandex.net/images/actor_iphone/iphone360_25513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988840"/>
            <a:ext cx="4536504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05800" cy="1656184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Юрий Рытхэу (1930-2008)</a:t>
            </a:r>
            <a:b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Администратор\Downloads\ОДНКНР\RytcheuJuri_kle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44824"/>
            <a:ext cx="4781445" cy="48238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Расул Гамзатов (1923-2003)</a:t>
            </a:r>
            <a:b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Администратор\Downloads\ОДНКНР\1acdb16a46239226493b445f10e3577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68760"/>
            <a:ext cx="5578839" cy="5328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957160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Многонациональная культура укрепляла дружбу и добрососедство.</a:t>
            </a:r>
            <a:b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Она учила </a:t>
            </a:r>
            <a:r>
              <a:rPr lang="ru-RU" sz="36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понимать и уважать друг друга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независимо от национальности, вероисповедания и убеждений.</a:t>
            </a:r>
            <a:b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u="sng" dirty="0" smtClean="0">
                <a:solidFill>
                  <a:srgbClr val="C00000"/>
                </a:solidFill>
              </a:rPr>
              <a:t>Приведите примеры взаимопомощи между людьми, между народами.</a:t>
            </a:r>
            <a:endParaRPr lang="ru-RU" sz="3600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3172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Духовно-нравственная культура </a:t>
            </a:r>
            <a:r>
              <a:rPr lang="ru-RU" b="1" dirty="0" smtClean="0">
                <a:solidFill>
                  <a:srgbClr val="002060"/>
                </a:solidFill>
              </a:rPr>
              <a:t>-  </a:t>
            </a:r>
            <a:r>
              <a:rPr lang="ru-RU" dirty="0" smtClean="0">
                <a:solidFill>
                  <a:srgbClr val="002060"/>
                </a:solidFill>
              </a:rPr>
              <a:t>нравственные ценности, идеалы, религиозные верования, то есть  то, что составляет </a:t>
            </a:r>
            <a:r>
              <a:rPr lang="ru-RU" b="1" dirty="0" smtClean="0">
                <a:solidFill>
                  <a:srgbClr val="002060"/>
                </a:solidFill>
              </a:rPr>
              <a:t>внутренний мир человека.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6447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«Кто самый известный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иконописец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России?» 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pic>
        <p:nvPicPr>
          <p:cNvPr id="3" name="Picture 2" descr="C:\Users\Администратор\Downloads\ОДНКНР\unnam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96752"/>
            <a:ext cx="5040560" cy="540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Наша страна – Россия,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Российская Федерация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cs.pikabu.ru/post_img/2013/04/26/12/1367003621_4159580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7920879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79512" y="764704"/>
            <a:ext cx="3249488" cy="5483696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Андрей Рублёв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Наиболее известный и почитаемый мастер московской школы иконописи, книжной и монументальной живописи XV века. Канонизирован Русской православной церковью в лике преподобных святых. 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Родился (?) Умер:17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октября 1428 г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16387" name="Picture 3" descr="C:\Users\Администратор\Downloads\ОДНКНР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052736"/>
            <a:ext cx="4787476" cy="5040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010265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3600400" cy="468052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Назовите самую знаменитую икону Андрея Рублева?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C:\Users\Администратор\Downloads\ОДНКНР\unnam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124744"/>
            <a:ext cx="4680520" cy="5472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511480" cy="5605232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«К старцу Аврааму пришли три прекрасных юноши-ангелы, и он угощал их в саду под сенью дуба. Старец догадывался, что в юношах явились </a:t>
            </a:r>
            <a:r>
              <a:rPr lang="ru-RU" sz="2800" b="1" i="1" dirty="0" smtClean="0">
                <a:solidFill>
                  <a:srgbClr val="002060"/>
                </a:solidFill>
              </a:rPr>
              <a:t>три лица Бога: </a:t>
            </a:r>
            <a:r>
              <a:rPr lang="ru-RU" sz="2800" b="1" i="1" dirty="0" smtClean="0">
                <a:solidFill>
                  <a:srgbClr val="C00000"/>
                </a:solidFill>
              </a:rPr>
              <a:t>Бог Отец, Бог Сын и Бог Святой Дух – Троица единосущная и нераздельная». </a:t>
            </a:r>
            <a:r>
              <a:rPr lang="ru-RU" sz="2800" i="1" dirty="0" smtClean="0">
                <a:solidFill>
                  <a:srgbClr val="002060"/>
                </a:solidFill>
              </a:rPr>
              <a:t/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      Андрей Рублёв, отбросил из сюжета картины, всё второстепенное сосредоточил на образах Троицы. В центре – стол-трапеза с жертвенной чашей. Ангел, который расположен в центре, символизирует сына Божиего Иисуса Христа. Его рука простирается над чашей в знак того, что он готов принести себя в жертву за всё человечество.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89326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был Андрей Рублёв?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Откуда художник брал цвета для своих работ?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чём рассказывает библейский сюжет?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передал художник сюжет библейского рассказа в иконе «Троица»?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Кого символизирует Ангел изображённый в центре?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сюжете «Троицы» присутствует движение или действие?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чего предназначена икона?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>Памятник Андрею Рублёву во Владимире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18434" name="Picture 2" descr="C:\Users\Администратор\Downloads\ОДНКНР\19_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2224881"/>
            <a:ext cx="4762500" cy="381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521344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Администратор\Downloads\ОДНКНР\DSC024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6784"/>
            <a:ext cx="7873573" cy="59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930480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821256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tabLst>
                <a:tab pos="457200" algn="l"/>
              </a:tabLst>
            </a:pPr>
            <a:r>
              <a:rPr lang="ru-RU" sz="5400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5400" b="1" i="1" u="sng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Продолжи предложение</a:t>
            </a:r>
            <a:r>
              <a:rPr lang="ru-RU" sz="2800" b="1" i="1" dirty="0" smtClean="0">
                <a:solidFill>
                  <a:srgbClr val="002060"/>
                </a:solidFill>
                <a:latin typeface="Arial" pitchFamily="34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Arial" pitchFamily="34" charset="0"/>
              </a:rPr>
            </a:b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сегодня я узнал…</a:t>
            </a:r>
            <a:r>
              <a:rPr lang="ru-RU" sz="2800" b="1" i="1" dirty="0" smtClean="0">
                <a:solidFill>
                  <a:srgbClr val="002060"/>
                </a:solidFill>
                <a:latin typeface="Arial" pitchFamily="34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Arial" pitchFamily="34" charset="0"/>
              </a:rPr>
            </a:b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было интересно…</a:t>
            </a:r>
            <a:r>
              <a:rPr lang="ru-RU" sz="2800" b="1" i="1" dirty="0" smtClean="0">
                <a:solidFill>
                  <a:srgbClr val="002060"/>
                </a:solidFill>
                <a:latin typeface="Arial" pitchFamily="34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Arial" pitchFamily="34" charset="0"/>
              </a:rPr>
            </a:b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было трудно…</a:t>
            </a:r>
            <a:r>
              <a:rPr lang="ru-RU" sz="2800" b="1" i="1" dirty="0" smtClean="0">
                <a:solidFill>
                  <a:srgbClr val="002060"/>
                </a:solidFill>
                <a:latin typeface="Arial" pitchFamily="34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Arial" pitchFamily="34" charset="0"/>
              </a:rPr>
            </a:b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понял, что…</a:t>
            </a:r>
            <a:r>
              <a:rPr lang="ru-RU" sz="2800" b="1" i="1" dirty="0" smtClean="0">
                <a:solidFill>
                  <a:srgbClr val="002060"/>
                </a:solidFill>
                <a:latin typeface="Arial" pitchFamily="34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Arial" pitchFamily="34" charset="0"/>
              </a:rPr>
            </a:b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 дал мне для жизни…</a:t>
            </a:r>
            <a:r>
              <a:rPr lang="ru-RU" sz="2800" b="1" i="1" dirty="0" smtClean="0">
                <a:solidFill>
                  <a:srgbClr val="002060"/>
                </a:solidFill>
                <a:latin typeface="Arial" pitchFamily="34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Arial" pitchFamily="34" charset="0"/>
              </a:rPr>
            </a:b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захотелось…</a:t>
            </a:r>
            <a:r>
              <a:rPr lang="ru-RU" sz="66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66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517000"/>
          </a:xfrm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r>
              <a:rPr lang="ru-RU" sz="4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Подготовить </a:t>
            </a:r>
            <a:r>
              <a:rPr lang="ru-RU" sz="4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небольшой </a:t>
            </a:r>
            <a:r>
              <a:rPr lang="ru-RU" sz="4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Словесный портрет выдающегося деятеля культуры России»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305800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  <a:b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Павлова Ирина Николаевна, учитель истории (школа №644 г. Санкт-Петербург)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511480" cy="5821256"/>
          </a:xfrm>
        </p:spPr>
        <p:txBody>
          <a:bodyPr>
            <a:noAutofit/>
          </a:bodyPr>
          <a:lstStyle/>
          <a:p>
            <a:pPr algn="ctr"/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«федерация»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обозначает «объединение», «союз».</a:t>
            </a:r>
            <a:b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Республики, области, края, округа… </a:t>
            </a:r>
            <a:r>
              <a:rPr lang="ru-RU" sz="4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по – разному называются части страны.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Их союз и есть Российская Федерация. 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292864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России живут самые разные народы. </a:t>
            </a:r>
            <a:b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Их больше 150.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Самый многочисленный народ - русские. 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ними идут татары, украинцы, башкиры, чуваши, чеченцы, армяне, мордва, белорусы…</a:t>
            </a:r>
            <a:b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каждого народа свой язык и самобытная культура.</a:t>
            </a:r>
            <a:endParaRPr lang="ru-RU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многонациональная россия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140968"/>
            <a:ext cx="3384376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654" name="Picture 6" descr="многонациональная россия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212976"/>
            <a:ext cx="4824536" cy="3292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50888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мире существует много религий. </a:t>
            </a:r>
            <a:b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нашей стране особенно распространены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христианство, ислам, иудаизм, буддизм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mainfun.ru/uploads/images/01/71/15/2016/03/09/52fa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12976"/>
            <a:ext cx="7560840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2688328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Величие многонациональной российской культуры</a:t>
            </a:r>
            <a:endParaRPr lang="ru-RU" sz="4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620688"/>
            <a:ext cx="7772400" cy="144016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305800" cy="5544616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Великая культура России </a:t>
            </a: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плод труда разных народов. </a:t>
            </a:r>
            <a:b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Наравне с русскими в её создании участвовали 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татары и осетины, кабардинцы и мордва, якуты и чеченцы.</a:t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каждом народе мы найдём имена тех, кто оставил свой след в культуре России.</a:t>
            </a:r>
            <a:b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«Что мы можем сказать о профессии этих людей? Чем они прославили Россию?».</a:t>
            </a: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Попробуйте составить небольшие словесные портреты.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Михаил Васильевич Ломоносов (1711-1765)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1748" name="Picture 4" descr="http://to-name.ru/images/biography/lomonosov-mihail-vasilevi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132856"/>
            <a:ext cx="3744416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Карл Павлович Брюллов </a:t>
            </a:r>
            <a:b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(1799-1852)</a:t>
            </a:r>
            <a:endParaRPr lang="ru-RU" sz="4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Администратор\Downloads\ОДНКНР\dunovenie-vdohnoveniya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8839"/>
            <a:ext cx="5688632" cy="45777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6">
      <a:dk1>
        <a:sysClr val="windowText" lastClr="000000"/>
      </a:dk1>
      <a:lt1>
        <a:sysClr val="window" lastClr="FFFFFF"/>
      </a:lt1>
      <a:dk2>
        <a:srgbClr val="E99797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220</Words>
  <Application>Microsoft Office PowerPoint</Application>
  <PresentationFormat>Экран (4:3)</PresentationFormat>
  <Paragraphs>30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Основы духовно-нравственной культуры народов России –новый предмет, который мы будем изучать в этом году</vt:lpstr>
      <vt:lpstr>Наша страна – Россия, Российская Федерация</vt:lpstr>
      <vt:lpstr>«федерация» обозначает «объединение», «союз».   Республики, области, края, округа… Так по – разному называются части страны.   Их союз и есть Российская Федерация. </vt:lpstr>
      <vt:lpstr>В России живут самые разные народы.  Их больше 150.  Самый многочисленный народ - русские. За ними идут татары, украинцы, башкиры, чуваши, чеченцы, армяне, мордва, белорусы… У каждого народа свой язык и самобытная культура.</vt:lpstr>
      <vt:lpstr>В мире существует много религий.  В нашей стране особенно распространены христианство, ислам, иудаизм, буддизм. </vt:lpstr>
      <vt:lpstr>Величие многонациональной российской культуры</vt:lpstr>
      <vt:lpstr>Великая культура России – плод труда разных народов.  Наравне с русскими в её создании участвовали татары и осетины, кабардинцы и мордва, якуты и чеченцы. В каждом народе мы найдём имена тех, кто оставил свой след в культуре России.   «Что мы можем сказать о профессии этих людей? Чем они прославили Россию?». - Попробуйте составить небольшие словесные портреты. </vt:lpstr>
      <vt:lpstr>Михаил Васильевич Ломоносов (1711-1765)</vt:lpstr>
      <vt:lpstr>Карл Павлович Брюллов  (1799-1852)</vt:lpstr>
      <vt:lpstr>Репин Илья Ефимович (1844-1930)</vt:lpstr>
      <vt:lpstr>     Станиславский Константин Сергеевич (1863-1938)</vt:lpstr>
      <vt:lpstr>Шолом-Алейхем (1859-1916) </vt:lpstr>
      <vt:lpstr>Галина Уланова (1910-1998)</vt:lpstr>
      <vt:lpstr>Дмитрий Сергеевич Лихачёв (1906-1999)</vt:lpstr>
      <vt:lpstr>Юрий Рытхэу (1930-2008) </vt:lpstr>
      <vt:lpstr>Расул Гамзатов (1923-2003) </vt:lpstr>
      <vt:lpstr>Многонациональная культура укрепляла дружбу и добрососедство.  Она учила понимать и уважать друг друга независимо от национальности, вероисповедания и убеждений.  Приведите примеры взаимопомощи между людьми, между народами.</vt:lpstr>
      <vt:lpstr>Духовно-нравственная культура -  нравственные ценности, идеалы, религиозные верования, то есть  то, что составляет внутренний мир человека. </vt:lpstr>
      <vt:lpstr> «Кто самый известный иконописец в России?»  </vt:lpstr>
      <vt:lpstr>Слайд 20</vt:lpstr>
      <vt:lpstr>Назовите самую знаменитую икону Андрея Рублева? </vt:lpstr>
      <vt:lpstr>«К старцу Аврааму пришли три прекрасных юноши-ангелы, и он угощал их в саду под сенью дуба. Старец догадывался, что в юношах явились три лица Бога: Бог Отец, Бог Сын и Бог Святой Дух – Троица единосущная и нераздельная».        Андрей Рублёв, отбросил из сюжета картины, всё второстепенное сосредоточил на образах Троицы. В центре – стол-трапеза с жертвенной чашей. Ангел, который расположен в центре, символизирует сына Божиего Иисуса Христа. Его рука простирается над чашей в знак того, что он готов принести себя в жертву за всё человечество. </vt:lpstr>
      <vt:lpstr> Кто был Андрей Рублёв? Откуда художник брал цвета для своих работ? О чём рассказывает библейский сюжет? Как передал художник сюжет библейского рассказа в иконе «Троица»? Кого символизирует Ангел изображённый в центре? В сюжете «Троицы» присутствует движение или действие? Для чего предназначена икона? </vt:lpstr>
      <vt:lpstr>Памятник Андрею Рублёву во Владимире</vt:lpstr>
      <vt:lpstr>Слайд 25</vt:lpstr>
      <vt:lpstr> Продолжи предложение сегодня я узнал… было интересно… было трудно… я понял, что… урок дал мне для жизни… мне захотелось… </vt:lpstr>
      <vt:lpstr>Домашнее задание: Подготовить небольшой Словесный портрет выдающегося деятеля культуры России»  </vt:lpstr>
      <vt:lpstr>Презентацию подготовила  Павлова Ирина Николаевна, учитель истории (школа №644 г. Санкт-Петербург)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Величие многонациональной российской культуры</dc:title>
  <dc:creator>Admin</dc:creator>
  <cp:lastModifiedBy>Admin</cp:lastModifiedBy>
  <cp:revision>14</cp:revision>
  <dcterms:created xsi:type="dcterms:W3CDTF">2018-06-03T14:40:23Z</dcterms:created>
  <dcterms:modified xsi:type="dcterms:W3CDTF">2019-05-19T17:08:02Z</dcterms:modified>
</cp:coreProperties>
</file>