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3" r:id="rId5"/>
    <p:sldId id="285" r:id="rId6"/>
    <p:sldId id="284" r:id="rId7"/>
    <p:sldId id="286" r:id="rId8"/>
    <p:sldId id="287" r:id="rId9"/>
    <p:sldId id="288" r:id="rId10"/>
    <p:sldId id="257" r:id="rId11"/>
    <p:sldId id="259" r:id="rId12"/>
    <p:sldId id="258" r:id="rId13"/>
    <p:sldId id="260" r:id="rId14"/>
    <p:sldId id="261" r:id="rId15"/>
    <p:sldId id="262" r:id="rId16"/>
    <p:sldId id="263" r:id="rId17"/>
    <p:sldId id="264" r:id="rId18"/>
    <p:sldId id="267" r:id="rId19"/>
    <p:sldId id="268" r:id="rId20"/>
    <p:sldId id="266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65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4" autoAdjust="0"/>
  </p:normalViewPr>
  <p:slideViewPr>
    <p:cSldViewPr>
      <p:cViewPr>
        <p:scale>
          <a:sx n="100" d="100"/>
          <a:sy n="100" d="100"/>
        </p:scale>
        <p:origin x="1836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475656" y="1628800"/>
            <a:ext cx="6296744" cy="2880319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Лев Николаевич Толстой</a:t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После бала»</a:t>
            </a:r>
            <a:endParaRPr lang="ru-RU" sz="5400" b="1" dirty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64704"/>
            <a:ext cx="7272808" cy="46805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00" y="917104"/>
            <a:ext cx="7272808" cy="468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79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1600200"/>
            <a:ext cx="71859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 Расскажите, что необходимо для личного совершенствования с двух точек зрения ( Ивана Васильевича и присутствующих)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5" y="71988"/>
            <a:ext cx="9012677" cy="666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41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99592" y="1600200"/>
            <a:ext cx="733000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2. Закончите фразу Ивана Васильевича.</a:t>
            </a:r>
          </a:p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«Вся жизнь переменилась от…………………….»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90364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7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15616" y="1600200"/>
            <a:ext cx="71139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3. Сколько Вареньке было лет, когда главный герой был в неё безумно влюблён?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4" y="0"/>
            <a:ext cx="9036496" cy="673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76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15616" y="1600200"/>
            <a:ext cx="71139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4. Какой род занятий был у Ивана Васильевича, когда он был знаком с Варенькой? 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8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31640" y="1600200"/>
            <a:ext cx="6897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5. а) Как проходила молодость Ивана Васильевича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(как он проводил время)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?</a:t>
            </a:r>
            <a:endParaRPr lang="ru-RU" sz="44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) 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Ч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то составляло для героя главное удовольствие?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8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1600200"/>
            <a:ext cx="71859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6. В </a:t>
            </a: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какой христианский праздник проводился бал у губернского 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предводителя?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42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259632" y="980728"/>
            <a:ext cx="7252667" cy="492941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7. Какие танцы «до упада» танцевал герой на балах: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А) кадриль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Б)полонез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В) вальс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Г) галоп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Д) полька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dirty="0" smtClean="0"/>
              <a:t> 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80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259632" y="1600200"/>
            <a:ext cx="7200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8. Что до сих пор не может простить Иван Васильевич Анисимову?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69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99592" y="1124744"/>
            <a:ext cx="7330008" cy="53285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9. </a:t>
            </a:r>
            <a:r>
              <a:rPr lang="ru-RU" sz="5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Как </a:t>
            </a:r>
            <a:r>
              <a:rPr lang="ru-RU" sz="5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выглядела </a:t>
            </a:r>
            <a:r>
              <a:rPr lang="ru-RU" sz="5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Варенька  во время бала?</a:t>
            </a: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 </a:t>
            </a:r>
            <a:endParaRPr lang="ru-RU" sz="48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Восстановите </a:t>
            </a: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текст (запишите слова через запятую):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«Она была в … платье с … поясом и в … лайковых перчатках, немного не доходивших до худых, острых локтей, и в … атласных башмачках».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9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27584" y="1600200"/>
            <a:ext cx="74020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10. </a:t>
            </a: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 В 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каком звании </a:t>
            </a: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был отец Вареньки?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2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7" t="5348" r="4439" b="2949"/>
          <a:stretch/>
        </p:blipFill>
        <p:spPr>
          <a:xfrm>
            <a:off x="2843808" y="1268760"/>
            <a:ext cx="3384376" cy="4536505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867259" y="4365105"/>
            <a:ext cx="2232248" cy="1440160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П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ервоначальные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названия </a:t>
            </a:r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Дочь и отец», </a:t>
            </a:r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А вы говорите»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84168" y="3356992"/>
            <a:ext cx="1224136" cy="504056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1911 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52120" y="4902852"/>
            <a:ext cx="2664296" cy="1080120"/>
          </a:xfrm>
          <a:prstGeom prst="roundRect">
            <a:avLst>
              <a:gd name="adj" fmla="val 21084"/>
            </a:avLst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В основе рассказа лежат события, произошедшие с братом Льва Толстого 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57" y="-27384"/>
            <a:ext cx="9237757" cy="69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49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908720"/>
            <a:ext cx="7488832" cy="452596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11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 С 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помощью какой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детали 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Л. Н. Толстой дока­зывает искренность чувства полковника к дочери?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а) замшевая перчатка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б) белые усы и бакенбарды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в) «домодельные» сапоги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/>
            </a:r>
            <a:b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4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1124744"/>
            <a:ext cx="7113984" cy="452596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12. </a:t>
            </a: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Что 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танцевала </a:t>
            </a: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Варенька 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 отцом: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а) кадриль;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б) вальс;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в) мазурку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Г) танго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7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547664" y="1600200"/>
            <a:ext cx="668193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13. Что отдал отец Вареньки перед 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танцем с нею, </a:t>
            </a: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 что надел?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96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15616" y="908720"/>
            <a:ext cx="7041976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14. Какие 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чувства испытывает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во время бала герой рассказа</a:t>
            </a:r>
            <a:endParaRPr lang="ru-RU" sz="4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а) любовь к Вареньке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б) любовь к Вареньке и её отцу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в) любовь ко всему миру, потому что он любит Вареньку</a:t>
            </a:r>
          </a:p>
          <a:p>
            <a:pPr marL="0" indent="0">
              <a:buNone/>
            </a:pPr>
            <a:endParaRPr lang="ru-RU" sz="4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8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1196753"/>
            <a:ext cx="7416824" cy="4536504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15. 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После бала у Ивана Васильевича остались какие-то вещи Вареньки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 Что 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за вещи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?</a:t>
            </a:r>
          </a:p>
          <a:p>
            <a:pPr marL="0" indent="0">
              <a:spcBef>
                <a:spcPts val="0"/>
              </a:spcBef>
              <a:buNone/>
            </a:pP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а)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платок 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и пёрышко от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веера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) 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перчатка и пёрышко от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веера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в) перчатки и веер</a:t>
            </a:r>
          </a:p>
          <a:p>
            <a:pPr marL="0" indent="0">
              <a:spcBef>
                <a:spcPts val="0"/>
              </a:spcBef>
              <a:buNone/>
            </a:pP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0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03648" y="1600200"/>
            <a:ext cx="682595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16. Почему главный герой не мог заснуть после бала и пошёл прогуляться? 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3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27584" y="764704"/>
            <a:ext cx="7344816" cy="511256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17. 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Какую музыку услышал Иван Васильевич, когда вышел на поле, где был дом Вареньки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?</a:t>
            </a:r>
          </a:p>
          <a:p>
            <a:pPr marL="0" indent="0">
              <a:spcBef>
                <a:spcPts val="0"/>
              </a:spcBef>
              <a:buNone/>
            </a:pP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а) весёлую, звонкую;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б) жёсткую, нехорошую;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в) грубую, резкую.</a:t>
            </a:r>
          </a:p>
          <a:p>
            <a:pPr marL="0" indent="0">
              <a:buNone/>
            </a:pPr>
            <a:r>
              <a:rPr lang="ru-RU" sz="4400" dirty="0"/>
              <a:t/>
            </a:r>
            <a:br>
              <a:rPr lang="ru-RU" sz="4400" dirty="0"/>
            </a:b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8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600200"/>
            <a:ext cx="7041976" cy="485313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5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18. </a:t>
            </a:r>
            <a:r>
              <a:rPr lang="ru-RU" sz="5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Звуки, каких музыкальных инструментов, сопровождали казнь солдата?</a:t>
            </a:r>
          </a:p>
          <a:p>
            <a:pPr marL="0" indent="0">
              <a:buNone/>
            </a:pPr>
            <a:r>
              <a:rPr lang="ru-RU" sz="5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а) барабана и бубна</a:t>
            </a:r>
          </a:p>
          <a:p>
            <a:pPr marL="0" indent="0">
              <a:buNone/>
            </a:pPr>
            <a:r>
              <a:rPr lang="ru-RU" sz="5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б) трубы и барабана</a:t>
            </a:r>
          </a:p>
          <a:p>
            <a:pPr marL="0" indent="0">
              <a:buNone/>
            </a:pPr>
            <a:r>
              <a:rPr lang="ru-RU" sz="5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в) флейты и барабана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3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1259632" y="1600200"/>
            <a:ext cx="669674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19. 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За что наказывали солдата?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а) за неподчинение приказу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б) за кражу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в) за побег</a:t>
            </a:r>
          </a:p>
          <a:p>
            <a:pPr marL="0" indent="0">
              <a:buNone/>
            </a:pP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0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20. </a:t>
            </a:r>
          </a:p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а)Как проходило наказание солдата (что с ним делали)?</a:t>
            </a:r>
          </a:p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Б) Что это увидел Иван Васильевич во время казни? «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"пестрое, мокрое, красное, неестественное"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8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807" y="1052736"/>
            <a:ext cx="6718389" cy="50405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57" y="-27384"/>
            <a:ext cx="9237757" cy="69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05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55576" y="1600200"/>
            <a:ext cx="74740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21.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 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К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ак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полковник  наказал солдата, </a:t>
            </a:r>
            <a:r>
              <a:rPr 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недостаточно сильно опустившему свою палку на спину наказываемого?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27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55576" y="980728"/>
            <a:ext cx="7834064" cy="51125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22.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Почему полковник,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чуткий 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во время бала, ока­зался жестоким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 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отношению к солдату?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а) искренне верит в необходимость жестокой расправы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) 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добросовестно, не рассуждая, выполняет свои служебные обязанности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61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7544" y="1124744"/>
            <a:ext cx="7920880" cy="5112568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23. 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 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Отметьте 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состояние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рассказчика после 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событий на плацу.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а) поведение полковника несовместимо с чувством любви героя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б) случившееся убедило героя в невозможности любви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в) случившееся не понято героем, но он не может любить героиню после того, что видел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94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99592" y="908720"/>
            <a:ext cx="7330008" cy="521744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3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24. Как </a:t>
            </a:r>
            <a:r>
              <a:rPr lang="ru-RU" sz="43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можно охарактеризовать смысл заглавия рассказа?</a:t>
            </a:r>
          </a:p>
          <a:p>
            <a:pPr marL="0" indent="0">
              <a:buNone/>
            </a:pPr>
            <a:r>
              <a:rPr lang="ru-RU" sz="43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а) важность судьбы героя после бала</a:t>
            </a:r>
          </a:p>
          <a:p>
            <a:pPr marL="0" indent="0">
              <a:buNone/>
            </a:pPr>
            <a:r>
              <a:rPr lang="ru-RU" sz="43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б) особое значение сцены расправы с солдатом</a:t>
            </a:r>
          </a:p>
          <a:p>
            <a:pPr marL="0" indent="0">
              <a:buNone/>
            </a:pPr>
            <a:r>
              <a:rPr lang="ru-RU" sz="43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в) важность утра, следующего за балом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0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56792"/>
            <a:ext cx="6528725" cy="36724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41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07"/>
          <a:stretch/>
        </p:blipFill>
        <p:spPr>
          <a:xfrm>
            <a:off x="2364532" y="692696"/>
            <a:ext cx="3784575" cy="55446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57" y="-27384"/>
            <a:ext cx="9237757" cy="69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7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7804739" cy="40324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57" y="-27384"/>
            <a:ext cx="9237757" cy="69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4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40768"/>
            <a:ext cx="6884836" cy="42085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57" y="-27384"/>
            <a:ext cx="9237757" cy="69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69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0" t="10924" r="17528" b="8966"/>
          <a:stretch/>
        </p:blipFill>
        <p:spPr>
          <a:xfrm>
            <a:off x="2411760" y="240553"/>
            <a:ext cx="4032448" cy="606876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57" y="-27384"/>
            <a:ext cx="9237757" cy="69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00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4" t="13359" r="43736" b="18915"/>
          <a:stretch/>
        </p:blipFill>
        <p:spPr>
          <a:xfrm>
            <a:off x="2339752" y="692696"/>
            <a:ext cx="3960440" cy="54883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57" y="-27384"/>
            <a:ext cx="9237757" cy="69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772816"/>
            <a:ext cx="736772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Проверочная работа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"/>
            <a:ext cx="925252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84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526</Words>
  <Application>Microsoft Office PowerPoint</Application>
  <PresentationFormat>Экран (4:3)</PresentationFormat>
  <Paragraphs>80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Calibri</vt:lpstr>
      <vt:lpstr>Monotype Corsiva</vt:lpstr>
      <vt:lpstr>Times New Roman</vt:lpstr>
      <vt:lpstr>Тема Office</vt:lpstr>
      <vt:lpstr>Лев Николаевич Толстой «После бала»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54</cp:revision>
  <dcterms:created xsi:type="dcterms:W3CDTF">2020-02-26T12:50:44Z</dcterms:created>
  <dcterms:modified xsi:type="dcterms:W3CDTF">2023-07-06T09:31:15Z</dcterms:modified>
</cp:coreProperties>
</file>