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4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C3781-BD6E-4111-B630-3090E3926ED1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6B900-5CC5-4340-AD61-50BDA7605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32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86B900-5CC5-4340-AD61-50BDA760513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0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25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45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2492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873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2554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220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4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84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25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7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85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44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98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98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851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806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5F0-C521-4106-8AC3-21E5DB13E0CC}" type="datetimeFigureOut">
              <a:rPr lang="ru-RU" smtClean="0"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B3D339D-47D3-4CB0-8A1E-67AC35462E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34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05A9B-5D35-4E7F-B3BE-18F8BEB4B3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/>
              <a:t>Вирусные и бактериальные инфекции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7043A2-6E44-4FCF-A6A2-2F1B89F22A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746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B648B-043D-4E2F-9EFE-B5EC4BAA3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A75FC6D-C40A-4ED7-BB14-24A875B66F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27389"/>
            <a:ext cx="6603222" cy="660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32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790B19-B352-4794-9512-968E267E2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50605B-1749-472B-AFD3-B812924A4E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9888" y="76071"/>
            <a:ext cx="6705858" cy="670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52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64EDFA-8C46-4772-B354-CCE7DFFF2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bm.ru/wp-content/uploads/3/3/8/338ac06bbf449264b1c84132e2e23135.jpeg">
            <a:extLst>
              <a:ext uri="{FF2B5EF4-FFF2-40B4-BE49-F238E27FC236}">
                <a16:creationId xmlns:a16="http://schemas.microsoft.com/office/drawing/2014/main" id="{6A532C3B-2B5E-4DAA-A550-895D37BD64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21570"/>
            <a:ext cx="7931263" cy="594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721652-7205-48CA-9A56-89F3A233C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837" y="4080905"/>
            <a:ext cx="4545804" cy="302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29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294A7C-DCD4-4873-8922-E452DDDC6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844" y="2470843"/>
            <a:ext cx="9827030" cy="491351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7FE21B-A575-4820-9006-BBC0C1FFE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Паротит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2EE7349-DA89-4A9B-BE17-0F5785A67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490201" cy="3880773"/>
          </a:xfrm>
        </p:spPr>
        <p:txBody>
          <a:bodyPr/>
          <a:lstStyle/>
          <a:p>
            <a:r>
              <a:rPr lang="ru-RU" dirty="0"/>
              <a:t>Паротит – острая вирусная инфекция, характеризующаяся поражением слюнных желез, других железистых органов и центральной нервной системы. До введения вакцинации в России ежегодно паротитом заболевало 0,3-0,5 млн. человек. Возбудитель заболевания – вирус, сохраняющий свою жизнеспособность при 20оС в течение 4-6 дней. При кипячении погибает мгновенно, чувствителен к ультрафиолету, </a:t>
            </a:r>
            <a:r>
              <a:rPr lang="ru-RU" dirty="0" err="1"/>
              <a:t>дезинфектантам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7141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349142-F6E6-4094-9E0C-DC2B31F5A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Натуральная оспа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35D5B74-548A-4316-ACCC-9DBD6A7E65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4072" y="609600"/>
            <a:ext cx="7940594" cy="595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0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0ABA65-74AC-41AC-B02B-DC593E503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BC3A244-6B3F-4064-8909-3E5DFA0719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188" y="242597"/>
            <a:ext cx="10016404" cy="563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114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CB66BB-83CD-43E7-9F31-43F2D627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A7FFF94-2F2A-4DDB-8F95-1B3284945D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8009" y="149290"/>
            <a:ext cx="7521078" cy="564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97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76DC56-D827-4600-80D4-D57531AAD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73686D7-0B7E-48C3-AAD8-776F256F14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306" y="239266"/>
            <a:ext cx="7912082" cy="615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44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6AA5A-DDA3-4396-8DED-AAA06D296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Ящур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5504D20-E09D-444B-9ACA-4533B53B67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7012" y="2477829"/>
            <a:ext cx="5846892" cy="38814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4715A2-2F84-46C8-A400-47BFC9689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967" y="121296"/>
            <a:ext cx="7631708" cy="572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31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D4992E-EAC9-4CA2-B150-7FE14EC0C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7999AA0-76AB-49F2-A03B-3815E3560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354" y="345234"/>
            <a:ext cx="10043869" cy="535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992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43E50-4EC6-433F-8934-FA7181E60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БЕШЕНСТВО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EA4CA6-D04A-40B6-8930-AB81B393D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Бешенство – вирусная инфекция, протекающая с развитием тяжелого прогрессирующего поражения головного и спинного мозга с летальным исходом.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AD701C-D1B7-4E75-B77F-58CA397EB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915" y="2977227"/>
            <a:ext cx="5332445" cy="355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40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ABB01-724A-4E84-8DDD-51736A52C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91B9BBC-8A20-4FE2-AAB6-EEC92D6B85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06531"/>
            <a:ext cx="10646471" cy="727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99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428E7-48CE-4A29-AB94-8E7DAAAE3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ACE7D29-3762-4555-BE3D-06263D1893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4819" y="459306"/>
            <a:ext cx="7919183" cy="593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75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318694-EDD9-4391-9646-C8A25FF4F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586" y="149289"/>
            <a:ext cx="7554414" cy="50077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570B4-D009-4AED-B5B5-017F40974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Ветряная оспа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412C73-6FA6-46A2-96D5-997E5450E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6777825" cy="3880773"/>
          </a:xfrm>
        </p:spPr>
        <p:txBody>
          <a:bodyPr>
            <a:normAutofit/>
          </a:bodyPr>
          <a:lstStyle/>
          <a:p>
            <a:r>
              <a:rPr lang="ru-RU" sz="1600" b="1" dirty="0"/>
              <a:t>Ветряная оспа </a:t>
            </a:r>
            <a:r>
              <a:rPr lang="ru-RU" sz="1600" dirty="0"/>
              <a:t>– острое инфекционное заболевание вирусной этиологии, характеризующееся возникновением характерной пузырьковой сыпи в фоне общего интоксикационного синдрома. Возбудитель ветряной оспы - вирус герпеса 3 типа, передающийся от больного воздушно-капельным путем. Ветряная оспа относится к наиболее распространенным детским инфекциям. Она проявляется характерными обильными зудящими пузырьковыми высыпаниями, появляющимися на высоте лихорадки и </a:t>
            </a:r>
            <a:r>
              <a:rPr lang="ru-RU" sz="1600" dirty="0" err="1"/>
              <a:t>общеинфекционных</a:t>
            </a:r>
            <a:r>
              <a:rPr lang="ru-RU" sz="1600" dirty="0"/>
              <a:t> проявлений. </a:t>
            </a:r>
          </a:p>
        </p:txBody>
      </p:sp>
    </p:spTree>
    <p:extLst>
      <p:ext uri="{BB962C8B-B14F-4D97-AF65-F5344CB8AC3E}">
        <p14:creationId xmlns:p14="http://schemas.microsoft.com/office/powerpoint/2010/main" val="7992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75E656-1E90-4992-A98F-2E1577281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989" y="2804028"/>
            <a:ext cx="7687647" cy="41513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69D6F0-CF50-4696-9427-75C73A02C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Лихорадка Денге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95855D-3CAE-4858-AEBD-FA316F686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036" y="1171544"/>
            <a:ext cx="8596668" cy="3880773"/>
          </a:xfrm>
        </p:spPr>
        <p:txBody>
          <a:bodyPr/>
          <a:lstStyle/>
          <a:p>
            <a:r>
              <a:rPr lang="ru-RU" b="1" dirty="0"/>
              <a:t>Лихорадка денге (от исп. </a:t>
            </a:r>
            <a:r>
              <a:rPr lang="ru-RU" b="1" dirty="0" err="1"/>
              <a:t>danguero</a:t>
            </a:r>
            <a:r>
              <a:rPr lang="ru-RU" b="1" dirty="0"/>
              <a:t> — денди)</a:t>
            </a:r>
            <a:r>
              <a:rPr lang="ru-RU" dirty="0"/>
              <a:t> — острое </a:t>
            </a:r>
            <a:r>
              <a:rPr lang="ru-RU" dirty="0" err="1"/>
              <a:t>зооантропонозное</a:t>
            </a:r>
            <a:r>
              <a:rPr lang="ru-RU" dirty="0"/>
              <a:t> (общее для человека и животных) арбовирусное инфекционное заболевание, передающееся трансмиссивным путём, то есть при укусах кровососущих членистоногих переносчиков. Оно характеризуется развитием интоксикации, лихорадки, суставного и геморрагического синдромов. Название "денди" указывает на изменение походки у больных в связи с развитием суставного </a:t>
            </a:r>
            <a:r>
              <a:rPr lang="ru-RU" dirty="0">
                <a:solidFill>
                  <a:schemeClr val="tx1"/>
                </a:solidFill>
              </a:rPr>
              <a:t>синдрома.</a:t>
            </a:r>
          </a:p>
        </p:txBody>
      </p:sp>
    </p:spTree>
    <p:extLst>
      <p:ext uri="{BB962C8B-B14F-4D97-AF65-F5344CB8AC3E}">
        <p14:creationId xmlns:p14="http://schemas.microsoft.com/office/powerpoint/2010/main" val="4223293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03EE1-AA13-4E5C-BA9E-CB44888D4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Грипп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E2A278-0969-425B-9FB3-5D0C952DC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Грипп</a:t>
            </a:r>
            <a:r>
              <a:rPr lang="ru-RU" dirty="0"/>
              <a:t> - острая респираторная вирусная инфекция, вызванная вирусами группы А, В или С, протекающая с тяжелым токсикозом, лихорадкой, поражением верхних и нижних дыхательных путей. Грипп часто дает осложнения вплоть до летального исхода, вызывает эпидемии.</a:t>
            </a:r>
          </a:p>
        </p:txBody>
      </p:sp>
    </p:spTree>
    <p:extLst>
      <p:ext uri="{BB962C8B-B14F-4D97-AF65-F5344CB8AC3E}">
        <p14:creationId xmlns:p14="http://schemas.microsoft.com/office/powerpoint/2010/main" val="1176105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4B827A-8E90-42A2-BB84-1B5CF5B68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BDFBFE3-5F99-4066-B8BE-5048C7EC43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673" y="0"/>
            <a:ext cx="9144329" cy="646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19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D363B-4670-4719-9D2E-97171CA5F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F0DD02A-FB14-4E2E-A532-E65388AD05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530" y="0"/>
            <a:ext cx="9032275" cy="677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04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CA4D3-7996-4179-BFCC-AF36520B6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7890305-7F67-4DB5-98A0-1F61AD7E72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963" y="525809"/>
            <a:ext cx="8074595" cy="604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7485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125</TotalTime>
  <Words>259</Words>
  <Application>Microsoft Office PowerPoint</Application>
  <PresentationFormat>Широкоэкранный</PresentationFormat>
  <Paragraphs>14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Trebuchet MS</vt:lpstr>
      <vt:lpstr>Wingdings 3</vt:lpstr>
      <vt:lpstr>Аспект</vt:lpstr>
      <vt:lpstr>Вирусные и бактериальные инфекции</vt:lpstr>
      <vt:lpstr>БЕШЕНСТВО</vt:lpstr>
      <vt:lpstr>Презентация PowerPoint</vt:lpstr>
      <vt:lpstr>Ветряная оспа</vt:lpstr>
      <vt:lpstr>Лихорадка Денге</vt:lpstr>
      <vt:lpstr>Грипп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Паротит</vt:lpstr>
      <vt:lpstr>Натуральная оспа</vt:lpstr>
      <vt:lpstr>Презентация PowerPoint</vt:lpstr>
      <vt:lpstr>Презентация PowerPoint</vt:lpstr>
      <vt:lpstr>Презентация PowerPoint</vt:lpstr>
      <vt:lpstr>Ящур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Вирусные и бактериальные инфекции</dc:title>
  <dc:creator>USER</dc:creator>
  <cp:lastModifiedBy>USER</cp:lastModifiedBy>
  <cp:revision>6</cp:revision>
  <dcterms:created xsi:type="dcterms:W3CDTF">2023-05-26T07:05:42Z</dcterms:created>
  <dcterms:modified xsi:type="dcterms:W3CDTF">2023-05-29T04:04:46Z</dcterms:modified>
</cp:coreProperties>
</file>