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</p:sldMasterIdLst>
  <p:sldIdLst>
    <p:sldId id="265" r:id="rId20"/>
    <p:sldId id="266" r:id="rId21"/>
    <p:sldId id="267" r:id="rId22"/>
    <p:sldId id="263" r:id="rId23"/>
    <p:sldId id="268" r:id="rId24"/>
    <p:sldId id="256" r:id="rId25"/>
    <p:sldId id="270" r:id="rId26"/>
    <p:sldId id="269" r:id="rId27"/>
    <p:sldId id="271" r:id="rId28"/>
    <p:sldId id="273" r:id="rId29"/>
    <p:sldId id="274" r:id="rId30"/>
    <p:sldId id="275" r:id="rId31"/>
    <p:sldId id="276" r:id="rId32"/>
    <p:sldId id="277" r:id="rId33"/>
    <p:sldId id="258" r:id="rId34"/>
    <p:sldId id="262" r:id="rId35"/>
    <p:sldId id="278" r:id="rId36"/>
    <p:sldId id="279" r:id="rId37"/>
    <p:sldId id="280" r:id="rId38"/>
    <p:sldId id="281" r:id="rId39"/>
    <p:sldId id="260" r:id="rId40"/>
    <p:sldId id="282" r:id="rId41"/>
    <p:sldId id="283" r:id="rId42"/>
    <p:sldId id="26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57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theme" Target="theme/theme1.xml"/><Relationship Id="rId20" Type="http://schemas.openxmlformats.org/officeDocument/2006/relationships/slide" Target="slides/slide1.xml"/><Relationship Id="rId41" Type="http://schemas.openxmlformats.org/officeDocument/2006/relationships/slide" Target="slides/slide2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C18FE-4D49-4D64-8BA8-0E0D3CA30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3746F-BCF0-4E2F-879E-1A001F67F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CBAB9-C8AC-4882-9837-2A350A9381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CCED4-50F1-4BD5-8D51-D9AE89EB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F5E9B-E475-4A96-A452-6718B2C1D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F3104-809A-4416-81D8-573DFC752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FE785-A16E-4959-92FF-65C9195FA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8A995-1B00-4187-BFEC-18E6D1AE4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D2650-C030-4145-9F89-36C9F76F9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60231-10E9-4E05-A8A1-F75EF027E3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346F2-BF70-4D83-80D2-E01E6393E6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eartMa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DE04B-FBF3-46EB-95BD-ACC3D2B71F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A7749-E92B-4B67-BB7D-41C73E895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D979D-CBDC-4A8E-B616-65B1DD2B7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836DC-5A59-4F3F-AF49-B365247C4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275DB-CF1D-4D08-8E66-461BEFD02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80553-A76D-4798-87FD-CFB60E6800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8356-BBED-4D0C-A48F-F38D03784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C83DB-BD6C-4C83-9FFB-FD3379C59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0D25F-FB7C-4FDC-A93C-12370A6438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CE651-E579-491A-8E40-D49DB3B47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7D530-CF42-470E-A41D-ED3379717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11EE4-6EE4-46A5-ADC3-0797AD20F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9F756-6A56-4E5E-8370-AF1FE3D96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8B924-B662-420F-A521-F2EF41FC4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F8243-2B84-42B4-B6CE-C050B5DF8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861D4-0182-487D-ACCE-7755A5C45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C2D0-BA2D-4948-AFD6-285B377D0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86A6F-38E9-481C-B109-65FC3FB02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B80B7-88C0-436C-BE43-5960066F3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66396-B823-49A7-A8F0-0BE162F45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5B02F-CAF0-421C-92CA-C0C8305D0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ADE7A-7279-4035-BCB1-FB35FBBAD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3EDA9-98A3-45AD-A813-4C9A6023D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A8884-90D4-46DA-B611-3E77CD029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1E2C-0E9A-4B1E-8029-82E759274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8E528-16F8-4774-A2E6-867D2BE92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82B8F-9610-4AAE-8B2F-7B119FD66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1F34E-EB04-4D28-ADCA-AFD93CF6F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6C26-04AD-4395-ACE5-159C4AB6B7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F45D1-0E8A-45B0-AB0C-B74F296B4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5C196-BA0F-4150-B151-C30B7540C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54776-79C9-40D4-B675-047404A03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C00DB-5948-45A6-8858-84F03CB78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A541C-7315-4044-B6C6-8A2499F1D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888A8-DAF5-4C87-867A-1427ACABF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38D85-91AB-4DE4-9A36-9F5F516A49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3B2D9-FC55-4835-9F65-F726771B4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52577-54B0-4702-8F94-15D8CB0BC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1CDD-33FD-4294-9736-F9F66FD97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B2BA8-53AC-4B38-B4CC-4845D8155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BB011-98D8-447D-9D8C-887ECB37C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18389-3E15-4F19-8177-256E5240C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D0A4-676C-49A8-A563-D95F154D2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40141-08AD-4EB3-A181-A1171469A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01D2-773A-44A2-8EEC-37D431FDE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E761D-51E7-4BD4-901F-0BF630001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DAE69-A43D-4289-A103-DE010A8FE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8C966-E86B-4354-9782-96A3DDF82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CAB0F-637A-4758-8EF3-4A48E752E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9E631-0F7E-4074-884E-7F4FAD799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312C6-22C4-47AE-8968-8A577DFD1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3563C-EA42-4833-88C6-496FA8AF72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45202-649D-416C-9205-D393B76BC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40D69-2365-449A-B86A-F508408C3B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A7C92-F6BD-485E-9A20-7E7E700FC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241BA-BBDF-4CC6-8551-05B33F08F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946EE-58A9-44A6-83C0-31BA8C0D4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C50A2-D6F9-4DA4-A928-5E5D807B1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67782-2A5E-407A-97ED-3B42F7547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B8039-2106-4DB5-BC05-325A19DE5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D9245-25E0-4C77-95CC-D506D257A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1BD51-6AF2-47E3-9084-219E960EB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E113-1A27-464E-B2F1-B10013836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EAF7E-8C67-425E-9C67-CE51B7B573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B915B-299E-4947-AB3E-62C596673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D20FC-6839-4873-812F-464BEC9AB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C18FE-4D49-4D64-8BA8-0E0D3CA30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3746F-BCF0-4E2F-879E-1A001F67F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CBAB9-C8AC-4882-9837-2A350A9381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CCED4-50F1-4BD5-8D51-D9AE89EB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F5E9B-E475-4A96-A452-6718B2C1D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F3104-809A-4416-81D8-573DFC752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FE785-A16E-4959-92FF-65C9195FA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8A995-1B00-4187-BFEC-18E6D1AE4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D2650-C030-4145-9F89-36C9F76F9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60231-10E9-4E05-A8A1-F75EF027E3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346F2-BF70-4D83-80D2-E01E6393E6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5113" y="333375"/>
            <a:ext cx="2071687" cy="61198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67425" cy="61198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DE04B-FBF3-46EB-95BD-ACC3D2B71F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A7749-E92B-4B67-BB7D-41C73E895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D979D-CBDC-4A8E-B616-65B1DD2B7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836DC-5A59-4F3F-AF49-B365247C4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275DB-CF1D-4D08-8E66-461BEFD02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80553-A76D-4798-87FD-CFB60E6800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8356-BBED-4D0C-A48F-F38D03784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C83DB-BD6C-4C83-9FFB-FD3379C59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0D25F-FB7C-4FDC-A93C-12370A6438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CE651-E579-491A-8E40-D49DB3B47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7D530-CF42-470E-A41D-ED3379717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11EE4-6EE4-46A5-ADC3-0797AD20F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9F756-6A56-4E5E-8370-AF1FE3D96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8B924-B662-420F-A521-F2EF41FC4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F8243-2B84-42B4-B6CE-C050B5DF8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861D4-0182-487D-ACCE-7755A5C45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C2D0-BA2D-4948-AFD6-285B377D0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86A6F-38E9-481C-B109-65FC3FB02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B80B7-88C0-436C-BE43-5960066F3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66396-B823-49A7-A8F0-0BE162F45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5B02F-CAF0-421C-92CA-C0C8305D0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ADE7A-7279-4035-BCB1-FB35FBBAD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3EDA9-98A3-45AD-A813-4C9A6023D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A8884-90D4-46DA-B611-3E77CD029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1E2C-0E9A-4B1E-8029-82E759274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8E528-16F8-4774-A2E6-867D2BE92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82B8F-9610-4AAE-8B2F-7B119FD66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1F34E-EB04-4D28-ADCA-AFD93CF6F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6C26-04AD-4395-ACE5-159C4AB6B7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F45D1-0E8A-45B0-AB0C-B74F296B4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5C196-BA0F-4150-B151-C30B7540C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54776-79C9-40D4-B675-047404A03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C00DB-5948-45A6-8858-84F03CB78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A541C-7315-4044-B6C6-8A2499F1D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888A8-DAF5-4C87-867A-1427ACABF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38D85-91AB-4DE4-9A36-9F5F516A49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3B2D9-FC55-4835-9F65-F726771B4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52577-54B0-4702-8F94-15D8CB0BC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1CDD-33FD-4294-9736-F9F66FD97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B2BA8-53AC-4B38-B4CC-4845D8155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BB011-98D8-447D-9D8C-887ECB37C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18389-3E15-4F19-8177-256E5240C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5D0A4-676C-49A8-A563-D95F154D2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40141-08AD-4EB3-A181-A1171469A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01D2-773A-44A2-8EEC-37D431FDE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E761D-51E7-4BD4-901F-0BF630001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DAE69-A43D-4289-A103-DE010A8FE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8C966-E86B-4354-9782-96A3DDF82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CAB0F-637A-4758-8EF3-4A48E752E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9E631-0F7E-4074-884E-7F4FAD799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312C6-22C4-47AE-8968-8A577DFD1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3563C-EA42-4833-88C6-496FA8AF72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45202-649D-416C-9205-D393B76BC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40D69-2365-449A-B86A-F508408C3B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A7C92-F6BD-485E-9A20-7E7E700FC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241BA-BBDF-4CC6-8551-05B33F08F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946EE-58A9-44A6-83C0-31BA8C0D4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C50A2-D6F9-4DA4-A928-5E5D807B1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67782-2A5E-407A-97ED-3B42F7547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B8039-2106-4DB5-BC05-325A19DE5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D9245-25E0-4C77-95CC-D506D257A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1BD51-6AF2-47E3-9084-219E960EB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E113-1A27-464E-B2F1-B10013836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EAF7E-8C67-425E-9C67-CE51B7B573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B915B-299E-4947-AB3E-62C596673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D20FC-6839-4873-812F-464BEC9AB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FCC3031-D566-4C18-9E84-0775A4A4A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E3CEF723-8665-4A9D-9402-DD09220CF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4E8F088E-ECEF-4262-BFBA-41A177BEA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008239F3-5F20-41A6-8CED-691BC8A2A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86EC3133-7481-4349-A4A9-3CCDC5243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DFBCB000-D840-4988-BF32-5536BB37C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AE41097-5A45-4258-AFC6-F7A52B6C2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FCC3031-D566-4C18-9E84-0775A4A4A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eartSlai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524625"/>
            <a:ext cx="16922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 i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E3CEF723-8665-4A9D-9402-DD09220CF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4E8F088E-ECEF-4262-BFBA-41A177BEA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008239F3-5F20-41A6-8CED-691BC8A2A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86EC3133-7481-4349-A4A9-3CCDC5243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DFBCB000-D840-4988-BF32-5536BB37C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AE41097-5A45-4258-AFC6-F7A52B6C2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74;&#1086;&#1083;&#1086;&#1085;&#1090;&#1077;&#1088;&#1099;\&#1044;&#1054;&#1056;&#1054;&#1043;&#1040;%20&#1044;&#1054;&#1041;&#1056;&#1040;%20-%20&#1044;&#1077;&#1090;&#1089;&#1082;&#1080;&#1077;%20&#1087;&#1077;&#1089;&#1085;&#1080;%20&#1080;&#1079;%20&#1082;&#1080;&#1085;&#1086;&#1092;&#1080;&#1083;&#1100;&#1084;&#1086;&#1074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1\Desktop\&#1074;&#1086;&#1083;&#1086;&#1085;&#1090;&#1077;&#1088;&#1099;\&#1058;&#1074;&#1086;&#1088;&#1080;%20&#1076;&#1086;&#1073;&#1088;&#1086;%20&#1085;&#1077;%20&#1079;&#1072;%20&#1082;&#1088;&#1072;&#1089;&#1080;&#1074;&#1086;&#1077;%20'&#1057;&#1087;&#1072;&#1089;&#1080;&#1073;&#1086;!'.mp4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12.xml"/><Relationship Id="rId1" Type="http://schemas.openxmlformats.org/officeDocument/2006/relationships/video" Target="file:///C:\Users\1\Desktop\&#1074;&#1086;&#1083;&#1086;&#1085;&#1090;&#1077;&#1088;&#1099;\&#1057;&#1086;&#1094;&#1080;&#1072;&#1083;&#1100;&#1085;&#1099;&#1081;%20&#1088;&#1086;&#1083;&#1080;&#1082;%20'&#1042;&#1086;&#1083;&#1086;&#1085;&#1090;&#1077;&#1088;&#1099;'%20-%20&#1059;&#1088;&#1102;&#1087;&#1080;&#1085;&#1089;&#1082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00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ДОРОГА ДОБРА - Детские песни из кинофильмов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1340768"/>
            <a:ext cx="6768752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4549676"/>
            <a:ext cx="90011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Волонтеры очень хотят сделать наш мир хоть чуточку лучше и добрее</a:t>
            </a:r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8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-315416"/>
            <a:ext cx="7620000" cy="5467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вори добро не за красивое 'Спасибо!'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8829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544522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 цель – дать почувствовать людям, живущим в домах инвалидов, ветеранов, домах престарелых, что они не одинокие, не брошенные, не забытые всеми, что они кому-то нужны.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Картинки по запросу волонтеры  у инвали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280920" cy="5517232"/>
          </a:xfrm>
          <a:prstGeom prst="rect">
            <a:avLst/>
          </a:prstGeom>
          <a:noFill/>
        </p:spPr>
      </p:pic>
      <p:pic>
        <p:nvPicPr>
          <p:cNvPr id="16390" name="Picture 6" descr="Волонтеры и волонтерство. Как можно делиться своим теплом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"/>
            <a:ext cx="7416824" cy="5445224"/>
          </a:xfrm>
          <a:prstGeom prst="rect">
            <a:avLst/>
          </a:prstGeom>
          <a:noFill/>
        </p:spPr>
      </p:pic>
      <p:pic>
        <p:nvPicPr>
          <p:cNvPr id="45060" name="Picture 4" descr="Картинки по запросу волонтеры у престарелых инвалидов"/>
          <p:cNvPicPr>
            <a:picLocks noChangeAspect="1" noChangeArrowheads="1"/>
          </p:cNvPicPr>
          <p:nvPr/>
        </p:nvPicPr>
        <p:blipFill>
          <a:blip r:embed="rId4" cstate="print"/>
          <a:srcRect t="4259"/>
          <a:stretch>
            <a:fillRect/>
          </a:stretch>
        </p:blipFill>
        <p:spPr bwMode="auto">
          <a:xfrm>
            <a:off x="323528" y="0"/>
            <a:ext cx="8572500" cy="5517232"/>
          </a:xfrm>
          <a:prstGeom prst="rect">
            <a:avLst/>
          </a:prstGeom>
          <a:noFill/>
        </p:spPr>
      </p:pic>
      <p:pic>
        <p:nvPicPr>
          <p:cNvPr id="11" name="Picture 2" descr="http://www.vdohnovenie.org/upload/iblock/254/254344d1383b61b33f8767eb2222a5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892480" cy="6858001"/>
          </a:xfrm>
          <a:prstGeom prst="rect">
            <a:avLst/>
          </a:prstGeom>
          <a:noFill/>
        </p:spPr>
      </p:pic>
      <p:pic>
        <p:nvPicPr>
          <p:cNvPr id="12" name="Picture 4" descr="Волонтеры и волонтерство. Как можно делиться своим теплом?"/>
          <p:cNvPicPr>
            <a:picLocks noChangeAspect="1" noChangeArrowheads="1"/>
          </p:cNvPicPr>
          <p:nvPr/>
        </p:nvPicPr>
        <p:blipFill>
          <a:blip r:embed="rId6" cstate="print"/>
          <a:srcRect b="6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Picture 2" descr="https://phototass1.cdnvideo.ru/width/744_b12f2926/tass/m2/uploads/i/20171203/46107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5062" name="Picture 6" descr="Картинки по запросу волонтеры для беженцев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волонтеры  в поиске пропавши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6208366"/>
          </a:xfrm>
          <a:prstGeom prst="rect">
            <a:avLst/>
          </a:prstGeom>
          <a:noFill/>
        </p:spPr>
      </p:pic>
      <p:pic>
        <p:nvPicPr>
          <p:cNvPr id="44036" name="Picture 4" descr="Картинки по запросу волонтеры  в поиске пропавши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6193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Картинки по запросу волонтеры  в бессмертном пол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136903" cy="5897191"/>
          </a:xfrm>
          <a:prstGeom prst="rect">
            <a:avLst/>
          </a:prstGeom>
          <a:noFill/>
        </p:spPr>
      </p:pic>
      <p:pic>
        <p:nvPicPr>
          <p:cNvPr id="4710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8280920" cy="4968552"/>
          </a:xfrm>
          <a:prstGeom prst="rect">
            <a:avLst/>
          </a:prstGeom>
          <a:noFill/>
        </p:spPr>
      </p:pic>
      <p:pic>
        <p:nvPicPr>
          <p:cNvPr id="47110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92696"/>
            <a:ext cx="8241104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upload.wikimedia.org/wikipedia/commons/thumb/2/26/%D0%92%D0%BE%D0%BB%D0%BE%D0%BD%D1%82%D1%91%D1%80%D1%8B_%D1%80%D0%BE%D0%BA-%D1%84%D0%B5%D1%81%D1%82%D0%B8%D0%B2%D0%B0%D0%BB%D1%8F_%D0%9E%D1%81%D1%82%D1%80%D0%BE%D0%B2.jpg/228px-%D0%92%D0%BE%D0%BB%D0%BE%D0%BD%D1%82%D1%91%D1%80%D1%8B_%D1%80%D0%BE%D0%BA-%D1%84%D0%B5%D1%81%D1%82%D0%B8%D0%B2%D0%B0%D0%BB%D1%8F_%D0%9E%D1%81%D1%82%D1%80%D0%BE%D0%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1603"/>
            <a:ext cx="9144000" cy="6939603"/>
          </a:xfrm>
          <a:prstGeom prst="rect">
            <a:avLst/>
          </a:prstGeom>
          <a:noFill/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6" name="Picture 6" descr="Картинки по запросу Год добровольца и волонтера как рассказать детям начальной школ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7170" name="Picture 2" descr="Картинки по запросу волонтеры  в обустройстве аллей слав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волонтеры  в сохранению и защите памятников истории и культуры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548680"/>
            <a:ext cx="9144000" cy="4968552"/>
          </a:xfrm>
          <a:prstGeom prst="rect">
            <a:avLst/>
          </a:prstGeom>
          <a:noFill/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0"/>
            <a:ext cx="5589544" cy="6858000"/>
          </a:xfrm>
          <a:prstGeom prst="rect">
            <a:avLst/>
          </a:prstGeom>
          <a:noFill/>
        </p:spPr>
      </p:pic>
      <p:pic>
        <p:nvPicPr>
          <p:cNvPr id="5128" name="Picture 8" descr="Картинки по запросу волонтеры  в сохранению и защите памятников истории и культу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Картинки по запросу волонтеры  в международных и спортивных мероприя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186364"/>
          </a:xfrm>
          <a:prstGeom prst="rect">
            <a:avLst/>
          </a:prstGeom>
          <a:noFill/>
        </p:spPr>
      </p:pic>
      <p:pic>
        <p:nvPicPr>
          <p:cNvPr id="48132" name="Picture 4" descr="Картинки по запросу волонтеры  в международных и спортивных мероприят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8134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8136" name="Picture 8" descr="Картинки по запросу волонтеры  в международных и спортивных мероприят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9154" name="Picture 2" descr="Картинки по запросу волонтеры  в &quot;Час добра&quot;5 декабря в Международный день добровольцев)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129"/>
            <a:ext cx="9144000" cy="6847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4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18995" t="18995" r="18956" b="17690"/>
          <a:stretch>
            <a:fillRect/>
          </a:stretch>
        </p:blipFill>
        <p:spPr bwMode="auto">
          <a:xfrm>
            <a:off x="467544" y="548680"/>
            <a:ext cx="3528392" cy="3600400"/>
          </a:xfrm>
          <a:prstGeom prst="rect">
            <a:avLst/>
          </a:prstGeom>
          <a:noFill/>
        </p:spPr>
      </p:pic>
      <p:pic>
        <p:nvPicPr>
          <p:cNvPr id="50182" name="Picture 6" descr="Картинки по запросу дай пя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16016" y="1628800"/>
            <a:ext cx="3358902" cy="4571317"/>
          </a:xfrm>
          <a:prstGeom prst="rect">
            <a:avLst/>
          </a:prstGeom>
          <a:noFill/>
        </p:spPr>
      </p:pic>
      <p:pic>
        <p:nvPicPr>
          <p:cNvPr id="50180" name="Picture 4" descr="Картинки по запросу путин дай пя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136904" cy="4525963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человек – помощник, он помогает тем, кто в этом нуждается.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человек сам решил делать добрые дела! Его никто не заставляет!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человек приносит в мир тепло, добро и счастье. Он помогает людям, животным и природе. Он живёт не только для себя!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человек вносит вклад в разные мероприятия, концерты, соревнования, Олимпиаду…Он не просит денег за свою работу!</a:t>
            </a:r>
          </a:p>
          <a:p>
            <a:endParaRPr lang="ru-RU" dirty="0"/>
          </a:p>
        </p:txBody>
      </p:sp>
      <p:pic>
        <p:nvPicPr>
          <p:cNvPr id="1028" name="Picture 4" descr="Картинки по запросу разноцветные ладошки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293096"/>
            <a:ext cx="6264696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циальный ролик 'Волонтеры' - Урюпинск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Картинки по запросу волонтеры в приют для животных сп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892480" cy="4392488"/>
          </a:xfrm>
          <a:prstGeom prst="rect">
            <a:avLst/>
          </a:prstGeom>
          <a:noFill/>
        </p:spPr>
      </p:pic>
      <p:pic>
        <p:nvPicPr>
          <p:cNvPr id="4102" name="Picture 6" descr="Картинки по запросу волонтеры в приют для животных спб"/>
          <p:cNvPicPr>
            <a:picLocks noChangeAspect="1" noChangeArrowheads="1"/>
          </p:cNvPicPr>
          <p:nvPr/>
        </p:nvPicPr>
        <p:blipFill>
          <a:blip r:embed="rId3" cstate="print"/>
          <a:srcRect b="20713"/>
          <a:stretch>
            <a:fillRect/>
          </a:stretch>
        </p:blipFill>
        <p:spPr bwMode="auto">
          <a:xfrm>
            <a:off x="251520" y="1268760"/>
            <a:ext cx="8640960" cy="4365104"/>
          </a:xfrm>
          <a:prstGeom prst="rect">
            <a:avLst/>
          </a:prstGeom>
          <a:noFill/>
        </p:spPr>
      </p:pic>
      <p:pic>
        <p:nvPicPr>
          <p:cNvPr id="4098" name="Picture 2" descr="Картинки по запросу волонтеры  в &quot;Час добра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4" name="Picture 8" descr="Картинки по запросу волонтеры сажают деревь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6" name="Picture 10" descr="Картинки по запросу волонтеры концер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 descr="Картинки по запросу волонтеры конце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1340768"/>
            <a:ext cx="5866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Быть волонтёром – значит …..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91" y="4303455"/>
            <a:ext cx="90011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Желаю вам, добро творить повсюду.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Тепло и радость ближнему дарить.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Уметь терпеть, давать, жалеть,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Горячее, доброе сердце иметь!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Картинки по запросу гифка горячее сердц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13615" flipH="1">
            <a:off x="2246621" y="194901"/>
            <a:ext cx="4888295" cy="4888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810344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Как мы можем поделиться своим теплом?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6" name="Picture 4" descr="Волонтеры и волонтерство. Как можно делиться своим теплом?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115" t="15000" r="20809" b="13750"/>
          <a:stretch>
            <a:fillRect/>
          </a:stretch>
        </p:blipFill>
        <p:spPr bwMode="auto">
          <a:xfrm>
            <a:off x="5724128" y="3933056"/>
            <a:ext cx="2520280" cy="2210092"/>
          </a:xfrm>
          <a:prstGeom prst="rect">
            <a:avLst/>
          </a:prstGeom>
          <a:noFill/>
        </p:spPr>
      </p:pic>
      <p:pic>
        <p:nvPicPr>
          <p:cNvPr id="8" name="Picture 2" descr="Картинки по запросу Год добровольца и волонтера как рассказать детям начальной шко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6338">
            <a:off x="5145455" y="903733"/>
            <a:ext cx="3429587" cy="2572190"/>
          </a:xfrm>
          <a:prstGeom prst="rect">
            <a:avLst/>
          </a:prstGeom>
          <a:noFill/>
        </p:spPr>
      </p:pic>
      <p:pic>
        <p:nvPicPr>
          <p:cNvPr id="18434" name="Picture 2" descr="Картинки по запросу Год добровольца и волонтера как рассказать детям начальной школ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49850">
            <a:off x="665098" y="3555365"/>
            <a:ext cx="3888432" cy="2916325"/>
          </a:xfrm>
          <a:prstGeom prst="rect">
            <a:avLst/>
          </a:prstGeom>
          <a:noFill/>
        </p:spPr>
      </p:pic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39676">
            <a:off x="798720" y="822057"/>
            <a:ext cx="3714792" cy="2476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568952" cy="4682481"/>
          </a:xfrm>
          <a:prstGeom prst="rect">
            <a:avLst/>
          </a:prstGeom>
          <a:noFill/>
        </p:spPr>
      </p:pic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04864"/>
            <a:ext cx="8352928" cy="4289575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гифка горячее сердц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0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332656"/>
            <a:ext cx="900110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  кто  действительно хочет помочь другим</a:t>
            </a:r>
          </a:p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делает это от чистого сердца называется  - волонтер</a:t>
            </a:r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5829300" cy="5476875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431032" y="5445224"/>
            <a:ext cx="83174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свободное время волонтер старается помочь тем, кому это необходимо.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72514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Волонтер должен быть добрым!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805265"/>
          </a:xfrm>
          <a:prstGeom prst="rect">
            <a:avLst/>
          </a:prstGeom>
        </p:spPr>
      </p:pic>
      <p:pic>
        <p:nvPicPr>
          <p:cNvPr id="1026" name="Picture 2" descr="http://www.school99.ru/pictures/to_5153255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9942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-16406"/>
            <a:ext cx="4896544" cy="6874406"/>
          </a:xfrm>
          <a:prstGeom prst="rect">
            <a:avLst/>
          </a:prstGeom>
        </p:spPr>
      </p:pic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941168"/>
            <a:ext cx="6048672" cy="1916832"/>
          </a:xfrm>
          <a:prstGeom prst="rect">
            <a:avLst/>
          </a:prstGeom>
          <a:noFill/>
        </p:spPr>
      </p:pic>
      <p:pic>
        <p:nvPicPr>
          <p:cNvPr id="5" name="Picture 2" descr="http://www.school99.ru/pictures/to_5153255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http://freeppt.ru</a:t>
            </a: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9552" y="620688"/>
            <a:ext cx="80648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Волонтеры, добровольцы помогают людям,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имеющим возможности помогать себе сами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это:</a:t>
            </a:r>
          </a:p>
          <a:p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пожилые люди, инвалиды, больные;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люди, потерявшиеся или ищущие пропавших без вести близких и родных,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люди пострадавшие в войнах, стихийных бедствиях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Картинки по запросу волонтеры 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581128"/>
            <a:ext cx="1800200" cy="18002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159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24744"/>
            <a:ext cx="4696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ЧЕЛОВЕЧНОСТЬ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700808"/>
            <a:ext cx="3917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МИЛОСЕРДИЕ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20888"/>
            <a:ext cx="57421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ЗАБОТА О БЛИЖНЕМ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284984"/>
            <a:ext cx="8100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ГОТОВНОСТЬ ПРИЙТИ НА ПОМОЩЬ НУЖДАЮЩИМСЯ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3751" y="332656"/>
            <a:ext cx="5112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ГЛАВНОЕ ДЛЯ ВОЛОНТЕРА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Картинки по запросу волонтеры 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437112"/>
            <a:ext cx="5976664" cy="2009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colormaster">
  <a:themeElements>
    <a:clrScheme name="8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Тема1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colormaster">
  <a:themeElements>
    <a:clrScheme name="2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0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1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2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3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4_colormaster">
  <a:themeElements>
    <a:clrScheme name="7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5_colormaster">
  <a:themeElements>
    <a:clrScheme name="8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9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10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1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olormaster">
  <a:themeElements>
    <a:clrScheme name="2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colormaster">
  <a:themeElements>
    <a:clrScheme name="7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250</Words>
  <Application>Microsoft Office PowerPoint</Application>
  <PresentationFormat>Экран (4:3)</PresentationFormat>
  <Paragraphs>27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24</vt:i4>
      </vt:variant>
    </vt:vector>
  </HeadingPairs>
  <TitlesOfParts>
    <vt:vector size="46" baseType="lpstr">
      <vt:lpstr>Arial</vt:lpstr>
      <vt:lpstr>Calibri</vt:lpstr>
      <vt:lpstr>Times New Roman</vt:lpstr>
      <vt:lpstr>Тема Office</vt:lpstr>
      <vt:lpstr>Тема10</vt:lpstr>
      <vt:lpstr>Тема1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1_Тема1</vt:lpstr>
      <vt:lpstr>9_colormaster</vt:lpstr>
      <vt:lpstr>10_colormaster</vt:lpstr>
      <vt:lpstr>11_colormaster</vt:lpstr>
      <vt:lpstr>12_colormaster</vt:lpstr>
      <vt:lpstr>13_colormaster</vt:lpstr>
      <vt:lpstr>14_colormaster</vt:lpstr>
      <vt:lpstr>15_colormaster</vt:lpstr>
      <vt:lpstr>Тема9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мы можем поделиться своим теплом?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Елена</cp:lastModifiedBy>
  <cp:revision>221</cp:revision>
  <dcterms:created xsi:type="dcterms:W3CDTF">2018-02-06T10:16:31Z</dcterms:created>
  <dcterms:modified xsi:type="dcterms:W3CDTF">2022-11-23T15:03:35Z</dcterms:modified>
</cp:coreProperties>
</file>