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3" r:id="rId6"/>
    <p:sldId id="262" r:id="rId7"/>
    <p:sldId id="261" r:id="rId8"/>
    <p:sldId id="266" r:id="rId9"/>
    <p:sldId id="275" r:id="rId10"/>
    <p:sldId id="267" r:id="rId11"/>
    <p:sldId id="269" r:id="rId12"/>
    <p:sldId id="272" r:id="rId13"/>
    <p:sldId id="271" r:id="rId14"/>
    <p:sldId id="270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271487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440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20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26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99344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182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3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98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729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8196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90108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45D5DE0D-FBF2-4D10-89F1-243D721DFBA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F5F1803B-5014-4B7F-83C8-D5C10764B66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39523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1368">
          <p15:clr>
            <a:srgbClr val="F26B43"/>
          </p15:clr>
        </p15:guide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9" name="Музыка для зарядки">
            <a:hlinkClick r:id="" action="ppaction://media"/>
            <a:extLst>
              <a:ext uri="{FF2B5EF4-FFF2-40B4-BE49-F238E27FC236}">
                <a16:creationId xmlns:a16="http://schemas.microsoft.com/office/drawing/2014/main" id="{A3DE24AF-FBC8-4759-BF70-C28B3C12C5B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318.375"/>
                  <p14:fade in="125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507334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786">
        <p:fade/>
      </p:transition>
    </mc:Choice>
    <mc:Fallback xmlns="">
      <p:transition spd="med" advTm="187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3E739D-D6E4-4752-953C-4D6892DFA6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87724"/>
            <a:ext cx="3960440" cy="44702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3008F5-A3CB-4EEB-A2B3-CAD10B3D5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624"/>
            <a:ext cx="4533041" cy="338437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74181B-3418-46E5-952F-B3F2BA850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4104456" cy="191105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На пути у нас «Дуга»- словно «Радуга» она.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Сквозь нее ты пролезай.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Дальше весело шагай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90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89"/>
    </mc:Choice>
    <mc:Fallback xmlns="">
      <p:transition spd="slow" advTm="7989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247AC1-8532-4555-9584-C33D7D8FD4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053" y="2798056"/>
            <a:ext cx="3856680" cy="38891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5163FD-1578-4BB3-A1D4-C8D3D6B541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9496"/>
            <a:ext cx="4525616" cy="3240438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C6B2962-8720-47A2-BC06-DD2384A46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104" y="187890"/>
            <a:ext cx="3413744" cy="2377014"/>
          </a:xfrm>
        </p:spPr>
        <p:txBody>
          <a:bodyPr>
            <a:normAutofit/>
          </a:bodyPr>
          <a:lstStyle/>
          <a:p>
            <a:r>
              <a:rPr lang="ru-RU" sz="3600" dirty="0"/>
              <a:t>А сейчас нам нужно ,братцы,</a:t>
            </a:r>
            <a:br>
              <a:rPr lang="ru-RU" sz="3600" dirty="0"/>
            </a:br>
            <a:r>
              <a:rPr lang="ru-RU" sz="3600" dirty="0"/>
              <a:t>в ловкости всем потягаться!!!</a:t>
            </a:r>
          </a:p>
        </p:txBody>
      </p:sp>
    </p:spTree>
    <p:extLst>
      <p:ext uri="{BB962C8B-B14F-4D97-AF65-F5344CB8AC3E}">
        <p14:creationId xmlns:p14="http://schemas.microsoft.com/office/powerpoint/2010/main" val="270539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20"/>
    </mc:Choice>
    <mc:Fallback xmlns="">
      <p:transition spd="slow" advTm="822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31F1C8-8265-4643-A006-8DAAA9AA6E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549" y="2000307"/>
            <a:ext cx="3942947" cy="47104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D90E5C-6302-4AF2-B8A3-694E3B0AA0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04319"/>
            <a:ext cx="4104456" cy="4869160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C231A3F-0555-4E39-98AC-DFB1A66E9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0"/>
            <a:ext cx="7992888" cy="184482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      </a:t>
            </a:r>
            <a:r>
              <a:rPr lang="ru-RU" sz="3600" b="1" dirty="0"/>
              <a:t>Дыхательная гимнастика</a:t>
            </a:r>
            <a:br>
              <a:rPr lang="ru-RU" sz="3600" b="1" dirty="0"/>
            </a:br>
            <a:br>
              <a:rPr lang="ru-RU" sz="3600" dirty="0"/>
            </a:br>
            <a:r>
              <a:rPr lang="ru-RU" sz="3200" dirty="0"/>
              <a:t>Вдох и выдох- чудесная пара,</a:t>
            </a:r>
            <a:br>
              <a:rPr lang="ru-RU" sz="3200" dirty="0"/>
            </a:br>
            <a:r>
              <a:rPr lang="ru-RU" sz="3200" dirty="0"/>
              <a:t>Нам без вас на Земле не прожить!</a:t>
            </a:r>
          </a:p>
        </p:txBody>
      </p:sp>
    </p:spTree>
    <p:extLst>
      <p:ext uri="{BB962C8B-B14F-4D97-AF65-F5344CB8AC3E}">
        <p14:creationId xmlns:p14="http://schemas.microsoft.com/office/powerpoint/2010/main" val="284682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22"/>
    </mc:Choice>
    <mc:Fallback xmlns="">
      <p:transition spd="slow" advTm="7822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8D51BC-FE37-4136-AF2B-BC4162FB8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828" y="3247158"/>
            <a:ext cx="2700300" cy="36003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559C28-63EE-43D8-837F-2EB528FDC3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28" y="3247158"/>
            <a:ext cx="3169872" cy="36108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F7B309-03FE-4BDE-BA04-CB660C958F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28" y="3247158"/>
            <a:ext cx="2700300" cy="3600400"/>
          </a:xfrm>
          <a:prstGeom prst="rect">
            <a:avLst/>
          </a:prstGeom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56FFC35A-58D8-46EB-B7D6-B89111780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92552"/>
            <a:ext cx="7200900" cy="1551012"/>
          </a:xfrm>
        </p:spPr>
        <p:txBody>
          <a:bodyPr/>
          <a:lstStyle/>
          <a:p>
            <a:r>
              <a:rPr lang="ru-RU" dirty="0"/>
              <a:t>         Подвижные игры</a:t>
            </a:r>
          </a:p>
        </p:txBody>
      </p:sp>
    </p:spTree>
    <p:extLst>
      <p:ext uri="{BB962C8B-B14F-4D97-AF65-F5344CB8AC3E}">
        <p14:creationId xmlns:p14="http://schemas.microsoft.com/office/powerpoint/2010/main" val="360907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38"/>
    </mc:Choice>
    <mc:Fallback xmlns="">
      <p:transition spd="slow" advTm="8038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3D03A-36F0-45DB-B8D9-1ACE4383F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379"/>
            <a:ext cx="7200900" cy="1485900"/>
          </a:xfrm>
        </p:spPr>
        <p:txBody>
          <a:bodyPr>
            <a:normAutofit/>
          </a:bodyPr>
          <a:lstStyle/>
          <a:p>
            <a:r>
              <a:rPr lang="ru-RU" sz="3200" dirty="0"/>
              <a:t>Малоподвижные игры</a:t>
            </a:r>
            <a:br>
              <a:rPr lang="ru-RU" sz="3200" dirty="0"/>
            </a:br>
            <a:r>
              <a:rPr lang="ru-RU" sz="3200" dirty="0"/>
              <a:t>Пальчиковые игры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270AED-7097-4290-A8F6-25229ACFDC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552" y="3864249"/>
            <a:ext cx="4032448" cy="30243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1FD865-454F-48D2-9970-8554182780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02905"/>
            <a:ext cx="4572000" cy="366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0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39"/>
    </mc:Choice>
    <mc:Fallback xmlns="">
      <p:transition spd="slow" advTm="6939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348C5-344E-4A42-8DE5-E884E07C8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16632"/>
            <a:ext cx="7200900" cy="2055068"/>
          </a:xfrm>
        </p:spPr>
        <p:txBody>
          <a:bodyPr>
            <a:normAutofit/>
          </a:bodyPr>
          <a:lstStyle/>
          <a:p>
            <a:r>
              <a:rPr lang="ru-RU" sz="3600" dirty="0"/>
              <a:t>На прогулку выходи, </a:t>
            </a:r>
            <a:br>
              <a:rPr lang="ru-RU" sz="3600" dirty="0"/>
            </a:br>
            <a:r>
              <a:rPr lang="ru-RU" sz="3600" dirty="0"/>
              <a:t>Свежим воздухом дыши.</a:t>
            </a:r>
            <a:br>
              <a:rPr lang="ru-RU" sz="3600" dirty="0"/>
            </a:br>
            <a:r>
              <a:rPr lang="ru-RU" sz="3600" dirty="0"/>
              <a:t>Только помни при уходе</a:t>
            </a:r>
            <a:br>
              <a:rPr lang="ru-RU" sz="3600" dirty="0"/>
            </a:br>
            <a:r>
              <a:rPr lang="ru-RU" sz="3600" dirty="0"/>
              <a:t>Одеваться по погоде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6CAED9-EBC4-425B-9A37-36CF61977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728391"/>
            <a:ext cx="3078344" cy="41044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89AAE0-733C-48C0-A3B1-C5877C7749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728391"/>
            <a:ext cx="547260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9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82"/>
    </mc:Choice>
    <mc:Fallback xmlns="">
      <p:transition spd="slow" advTm="7582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A029D6-19DA-4C0A-9812-DC4237B01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50"/>
          <a:stretch/>
        </p:blipFill>
        <p:spPr>
          <a:xfrm>
            <a:off x="1315651" y="2151400"/>
            <a:ext cx="6804248" cy="4449482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82AB047-4530-417B-B75D-A01B35345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672" y="-20300"/>
            <a:ext cx="6640725" cy="2171700"/>
          </a:xfrm>
        </p:spPr>
        <p:txBody>
          <a:bodyPr>
            <a:normAutofit/>
          </a:bodyPr>
          <a:lstStyle/>
          <a:p>
            <a:r>
              <a:rPr lang="ru-RU" sz="3600" dirty="0"/>
              <a:t>В руки мы возьмем скакалку</a:t>
            </a:r>
            <a:br>
              <a:rPr lang="ru-RU" sz="3600" dirty="0"/>
            </a:br>
            <a:r>
              <a:rPr lang="ru-RU" sz="3600" dirty="0"/>
              <a:t>Обруч ,кубик или палку.</a:t>
            </a:r>
            <a:br>
              <a:rPr lang="ru-RU" sz="3600" dirty="0"/>
            </a:br>
            <a:r>
              <a:rPr lang="ru-RU" sz="3600" dirty="0"/>
              <a:t>Все движения разучим</a:t>
            </a:r>
            <a:br>
              <a:rPr lang="ru-RU" sz="3600" dirty="0"/>
            </a:br>
            <a:r>
              <a:rPr lang="ru-RU" sz="3600" dirty="0"/>
              <a:t>Станем крепче мы и лучше</a:t>
            </a:r>
          </a:p>
        </p:txBody>
      </p:sp>
    </p:spTree>
    <p:extLst>
      <p:ext uri="{BB962C8B-B14F-4D97-AF65-F5344CB8AC3E}">
        <p14:creationId xmlns:p14="http://schemas.microsoft.com/office/powerpoint/2010/main" val="330600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28"/>
    </mc:Choice>
    <mc:Fallback xmlns="">
      <p:transition spd="slow" advTm="1452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6821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>Чтоб здоровым быть сполна</a:t>
            </a:r>
            <a:br>
              <a:rPr lang="ru-RU" sz="3200" dirty="0"/>
            </a:br>
            <a:r>
              <a:rPr lang="ru-RU" sz="3200" dirty="0"/>
              <a:t>Физкультура всем нужна,</a:t>
            </a:r>
            <a:br>
              <a:rPr lang="ru-RU" sz="3200" dirty="0"/>
            </a:br>
            <a:r>
              <a:rPr lang="ru-RU" sz="3200" dirty="0"/>
              <a:t>Для начала по порядку – </a:t>
            </a:r>
            <a:br>
              <a:rPr lang="ru-RU" sz="3200" dirty="0"/>
            </a:br>
            <a:r>
              <a:rPr lang="ru-RU" sz="3200" dirty="0"/>
              <a:t>Утром сделаем зарядку!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D80762-E475-42CE-9E75-D4AFE5BD76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" b="17051"/>
          <a:stretch/>
        </p:blipFill>
        <p:spPr>
          <a:xfrm>
            <a:off x="775488" y="2564904"/>
            <a:ext cx="3819392" cy="395683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3A5DE6-B682-4453-92AA-D0B37A14B3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0100" b="22700"/>
          <a:stretch/>
        </p:blipFill>
        <p:spPr>
          <a:xfrm>
            <a:off x="5076056" y="2575702"/>
            <a:ext cx="3939201" cy="3956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259">
        <p:fade/>
      </p:transition>
    </mc:Choice>
    <mc:Fallback xmlns="">
      <p:transition spd="med" advTm="7259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676" y="232728"/>
            <a:ext cx="5832648" cy="1143000"/>
          </a:xfrm>
        </p:spPr>
        <p:txBody>
          <a:bodyPr>
            <a:noAutofit/>
          </a:bodyPr>
          <a:lstStyle/>
          <a:p>
            <a:r>
              <a:rPr lang="ru-RU" sz="3600" dirty="0"/>
              <a:t>Руки с мылом надо мыть,</a:t>
            </a:r>
            <a:br>
              <a:rPr lang="ru-RU" sz="3600" dirty="0"/>
            </a:br>
            <a:r>
              <a:rPr lang="ru-RU" sz="3600" dirty="0"/>
              <a:t>Чтоб здоровенькими быть!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66EF88-9DF7-431B-9E6C-412EFD9D1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12" y="1375728"/>
            <a:ext cx="3646188" cy="486158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42C9D98-72F0-4524-B42C-87AA7098F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375728"/>
            <a:ext cx="3646188" cy="4861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191">
        <p:fade/>
      </p:transition>
    </mc:Choice>
    <mc:Fallback xmlns="">
      <p:transition spd="med" advTm="6191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128" y="260648"/>
            <a:ext cx="6105872" cy="1159024"/>
          </a:xfrm>
        </p:spPr>
        <p:txBody>
          <a:bodyPr>
            <a:noAutofit/>
          </a:bodyPr>
          <a:lstStyle/>
          <a:p>
            <a:r>
              <a:rPr lang="ru-RU" sz="3600" dirty="0"/>
              <a:t>Ротик шире открывай,</a:t>
            </a:r>
            <a:br>
              <a:rPr lang="ru-RU" sz="3600" dirty="0"/>
            </a:br>
            <a:r>
              <a:rPr lang="ru-RU" sz="3600" dirty="0"/>
              <a:t>Кушай молча, не болтай!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5C3982-2F27-4430-9A08-EB3CCFDA04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t="-761" r="-477" b="6534"/>
          <a:stretch/>
        </p:blipFill>
        <p:spPr>
          <a:xfrm>
            <a:off x="2462217" y="1296144"/>
            <a:ext cx="4219565" cy="5301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615">
        <p:fade/>
      </p:transition>
    </mc:Choice>
    <mc:Fallback xmlns="">
      <p:transition spd="med" advTm="7615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76056" y="260648"/>
            <a:ext cx="30718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Мы спокойно отдыхаем,</a:t>
            </a:r>
            <a:br>
              <a:rPr lang="ru-RU" sz="2800" dirty="0"/>
            </a:br>
            <a:r>
              <a:rPr lang="ru-RU" sz="2800" dirty="0"/>
              <a:t>Сном волшебным засыпаем!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2805D1-91D3-4873-8557-36C4404F40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4"/>
          <a:stretch/>
        </p:blipFill>
        <p:spPr>
          <a:xfrm>
            <a:off x="4860032" y="2204864"/>
            <a:ext cx="3726414" cy="42210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B8AEE-3DFA-4268-8E38-B07ED66F72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4"/>
          <a:stretch/>
        </p:blipFill>
        <p:spPr>
          <a:xfrm>
            <a:off x="715221" y="620688"/>
            <a:ext cx="3726414" cy="4221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77">
        <p:fade/>
      </p:transition>
    </mc:Choice>
    <mc:Fallback xmlns="">
      <p:transition spd="med" advTm="8077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295487-36BE-416D-A193-3F249C18D9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0" b="8001"/>
          <a:stretch/>
        </p:blipFill>
        <p:spPr>
          <a:xfrm>
            <a:off x="5148064" y="402352"/>
            <a:ext cx="3673929" cy="43204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658AB6-AF8E-426E-9CBC-F3D20072AC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6"/>
          <a:stretch/>
        </p:blipFill>
        <p:spPr>
          <a:xfrm>
            <a:off x="792100" y="402352"/>
            <a:ext cx="3718374" cy="4320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C2FD0F-BA50-4AA9-9D30-F60C6373419D}"/>
              </a:ext>
            </a:extLst>
          </p:cNvPr>
          <p:cNvSpPr txBox="1"/>
          <p:nvPr/>
        </p:nvSpPr>
        <p:spPr>
          <a:xfrm>
            <a:off x="1331640" y="4722832"/>
            <a:ext cx="45720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Полезно спортом заниматься!</a:t>
            </a:r>
          </a:p>
          <a:p>
            <a:r>
              <a:rPr lang="ru-RU" sz="3200" dirty="0"/>
              <a:t>Беречь здоровье, закаляться!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61">
        <p:fade/>
      </p:transition>
    </mc:Choice>
    <mc:Fallback xmlns="">
      <p:transition spd="med" advTm="6361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1F0E4FA-75AF-4C8C-AEAC-85507F881F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1"/>
          <a:stretch/>
        </p:blipFill>
        <p:spPr>
          <a:xfrm>
            <a:off x="2555776" y="1412776"/>
            <a:ext cx="4343927" cy="520688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D7E8F4-0FF9-4855-8665-8D7E5E893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00" y="238336"/>
            <a:ext cx="7258000" cy="1159024"/>
          </a:xfrm>
        </p:spPr>
        <p:txBody>
          <a:bodyPr>
            <a:normAutofit/>
          </a:bodyPr>
          <a:lstStyle/>
          <a:p>
            <a:r>
              <a:rPr lang="ru-RU" sz="3600" dirty="0"/>
              <a:t>Затопали ножки по ребристой дорожке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500">
        <p:fade/>
      </p:transition>
    </mc:Choice>
    <mc:Fallback xmlns="">
      <p:transition spd="med" advTm="8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AC1D68-F8C4-4BD4-8D98-76D8E1A5C7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b="14300"/>
          <a:stretch/>
        </p:blipFill>
        <p:spPr>
          <a:xfrm>
            <a:off x="755576" y="3717032"/>
            <a:ext cx="4680519" cy="31409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65346E-0A1E-49A7-B81F-43C5F4DE9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346" y="-8061"/>
            <a:ext cx="4680519" cy="3717032"/>
          </a:xfrm>
          <a:prstGeom prst="rect">
            <a:avLst/>
          </a:prstGeom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08DF890-078E-40A0-A147-0C91027D2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88640"/>
            <a:ext cx="3744416" cy="2232248"/>
          </a:xfrm>
        </p:spPr>
        <p:txBody>
          <a:bodyPr>
            <a:normAutofit/>
          </a:bodyPr>
          <a:lstStyle/>
          <a:p>
            <a:r>
              <a:rPr lang="ru-RU" sz="3600" dirty="0"/>
              <a:t>Разноцветный мячик по дороге скачет</a:t>
            </a:r>
          </a:p>
        </p:txBody>
      </p:sp>
    </p:spTree>
    <p:extLst>
      <p:ext uri="{BB962C8B-B14F-4D97-AF65-F5344CB8AC3E}">
        <p14:creationId xmlns:p14="http://schemas.microsoft.com/office/powerpoint/2010/main" val="181342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706">
        <p:fade/>
      </p:transition>
    </mc:Choice>
    <mc:Fallback xmlns="">
      <p:transition spd="med" advTm="7706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80119-17C4-475D-B1A8-C5FA8ABA2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26186"/>
            <a:ext cx="7200900" cy="2145514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У меня с моей одеждою </a:t>
            </a:r>
            <a:br>
              <a:rPr lang="ru-RU" sz="4000" dirty="0"/>
            </a:br>
            <a:r>
              <a:rPr lang="ru-RU" sz="4000" dirty="0"/>
              <a:t>Ну не шли дела на лад-</a:t>
            </a:r>
            <a:br>
              <a:rPr lang="ru-RU" sz="4000" dirty="0"/>
            </a:br>
            <a:r>
              <a:rPr lang="ru-RU" sz="4000" dirty="0"/>
              <a:t>Если все не на изнанку.</a:t>
            </a:r>
            <a:br>
              <a:rPr lang="ru-RU" sz="4000" dirty="0"/>
            </a:br>
            <a:r>
              <a:rPr lang="ru-RU" sz="4000" dirty="0"/>
              <a:t>Значит передом назад</a:t>
            </a:r>
            <a:r>
              <a:rPr lang="ru-RU" dirty="0"/>
              <a:t>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E0A0F7-4C02-4326-958A-1A5F102BB2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1" y="2171699"/>
            <a:ext cx="3662702" cy="46382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E581F1-8C6A-4786-AD04-D124C96058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2171700"/>
            <a:ext cx="3478684" cy="463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4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7"/>
    </mc:Choice>
    <mc:Fallback xmlns="">
      <p:transition spd="slow" advTm="9147"/>
    </mc:Fallback>
  </mc:AlternateContent>
</p:sld>
</file>

<file path=ppt/theme/theme1.xml><?xml version="1.0" encoding="utf-8"?>
<a:theme xmlns:a="http://schemas.openxmlformats.org/drawingml/2006/main" name="Уголки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616</TotalTime>
  <Words>198</Words>
  <Application>Microsoft Office PowerPoint</Application>
  <PresentationFormat>Экран (4:3)</PresentationFormat>
  <Paragraphs>16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Franklin Gothic Book</vt:lpstr>
      <vt:lpstr>Уголки</vt:lpstr>
      <vt:lpstr>Презентация PowerPoint</vt:lpstr>
      <vt:lpstr>Чтоб здоровым быть сполна Физкультура всем нужна, Для начала по порядку –  Утром сделаем зарядку!</vt:lpstr>
      <vt:lpstr>Руки с мылом надо мыть, Чтоб здоровенькими быть!</vt:lpstr>
      <vt:lpstr>Ротик шире открывай, Кушай молча, не болтай!</vt:lpstr>
      <vt:lpstr>Презентация PowerPoint</vt:lpstr>
      <vt:lpstr>Презентация PowerPoint</vt:lpstr>
      <vt:lpstr>Затопали ножки по ребристой дорожке</vt:lpstr>
      <vt:lpstr>Разноцветный мячик по дороге скачет</vt:lpstr>
      <vt:lpstr>У меня с моей одеждою  Ну не шли дела на лад- Если все не на изнанку. Значит передом назад…</vt:lpstr>
      <vt:lpstr>На пути у нас «Дуга»- словно «Радуга» она. Сквозь нее ты пролезай. Дальше весело шагай</vt:lpstr>
      <vt:lpstr>А сейчас нам нужно ,братцы, в ловкости всем потягаться!!!</vt:lpstr>
      <vt:lpstr>      Дыхательная гимнастика  Вдох и выдох- чудесная пара, Нам без вас на Земле не прожить!</vt:lpstr>
      <vt:lpstr>         Подвижные игры</vt:lpstr>
      <vt:lpstr>Малоподвижные игры Пальчиковые игры</vt:lpstr>
      <vt:lpstr>На прогулку выходи,  Свежим воздухом дыши. Только помни при уходе Одеваться по погоде</vt:lpstr>
      <vt:lpstr>В руки мы возьмем скакалку Обруч ,кубик или палку. Все движения разучим Станем крепче мы и лучше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Аделя Рахматуллина</cp:lastModifiedBy>
  <cp:revision>19</cp:revision>
  <dcterms:created xsi:type="dcterms:W3CDTF">2020-11-14T15:01:41Z</dcterms:created>
  <dcterms:modified xsi:type="dcterms:W3CDTF">2022-04-27T07:54:06Z</dcterms:modified>
</cp:coreProperties>
</file>