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1" r:id="rId2"/>
    <p:sldId id="264" r:id="rId3"/>
    <p:sldId id="256" r:id="rId4"/>
    <p:sldId id="257" r:id="rId5"/>
    <p:sldId id="258" r:id="rId6"/>
    <p:sldId id="259" r:id="rId7"/>
    <p:sldId id="260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330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708" autoAdjust="0"/>
  </p:normalViewPr>
  <p:slideViewPr>
    <p:cSldViewPr>
      <p:cViewPr varScale="1">
        <p:scale>
          <a:sx n="60" d="100"/>
          <a:sy n="60" d="100"/>
        </p:scale>
        <p:origin x="-78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4564C-4C0E-4B00-BEA1-8A2AC93A5F71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309772-B57B-48D0-9565-2AF40C426A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F57A9-4295-407A-98C7-BF0B4065567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4606-499B-4D9E-B9C5-36F8BC4DF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F57A9-4295-407A-98C7-BF0B4065567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4606-499B-4D9E-B9C5-36F8BC4DF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F57A9-4295-407A-98C7-BF0B4065567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4606-499B-4D9E-B9C5-36F8BC4DF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F57A9-4295-407A-98C7-BF0B4065567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4606-499B-4D9E-B9C5-36F8BC4DF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F57A9-4295-407A-98C7-BF0B4065567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4606-499B-4D9E-B9C5-36F8BC4DF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F57A9-4295-407A-98C7-BF0B4065567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4606-499B-4D9E-B9C5-36F8BC4DF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F57A9-4295-407A-98C7-BF0B4065567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4606-499B-4D9E-B9C5-36F8BC4DF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F57A9-4295-407A-98C7-BF0B4065567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4606-499B-4D9E-B9C5-36F8BC4DF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F57A9-4295-407A-98C7-BF0B4065567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4606-499B-4D9E-B9C5-36F8BC4DF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F57A9-4295-407A-98C7-BF0B4065567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4606-499B-4D9E-B9C5-36F8BC4DF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F57A9-4295-407A-98C7-BF0B4065567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A014606-499B-4D9E-B9C5-36F8BC4DFE3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87F57A9-4295-407A-98C7-BF0B4065567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014606-499B-4D9E-B9C5-36F8BC4DFE3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0" Type="http://schemas.openxmlformats.org/officeDocument/2006/relationships/image" Target="../media/image10.gif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0" Type="http://schemas.openxmlformats.org/officeDocument/2006/relationships/image" Target="../media/image10.gif"/><Relationship Id="rId4" Type="http://schemas.openxmlformats.org/officeDocument/2006/relationships/image" Target="../media/image12.jpe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3.wav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gif"/><Relationship Id="rId5" Type="http://schemas.openxmlformats.org/officeDocument/2006/relationships/image" Target="../media/image13.png"/><Relationship Id="rId10" Type="http://schemas.openxmlformats.org/officeDocument/2006/relationships/image" Target="../media/image9.png"/><Relationship Id="rId4" Type="http://schemas.openxmlformats.org/officeDocument/2006/relationships/audio" Target="../media/audio4.wav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5.wav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0" Type="http://schemas.openxmlformats.org/officeDocument/2006/relationships/image" Target="../media/image10.gif"/><Relationship Id="rId4" Type="http://schemas.openxmlformats.org/officeDocument/2006/relationships/image" Target="../media/image14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3.wav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gif"/><Relationship Id="rId5" Type="http://schemas.openxmlformats.org/officeDocument/2006/relationships/image" Target="../media/image15.jpeg"/><Relationship Id="rId10" Type="http://schemas.openxmlformats.org/officeDocument/2006/relationships/image" Target="../media/image9.png"/><Relationship Id="rId4" Type="http://schemas.openxmlformats.org/officeDocument/2006/relationships/audio" Target="../media/audio2.wav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3.wav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1.jpeg"/><Relationship Id="rId5" Type="http://schemas.openxmlformats.org/officeDocument/2006/relationships/image" Target="../media/image16.jpeg"/><Relationship Id="rId10" Type="http://schemas.openxmlformats.org/officeDocument/2006/relationships/image" Target="../media/image10.gif"/><Relationship Id="rId4" Type="http://schemas.openxmlformats.org/officeDocument/2006/relationships/audio" Target="../media/audio6.wav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2.wav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8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17.jpeg"/><Relationship Id="rId9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476672"/>
            <a:ext cx="8424936" cy="604867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6" name="Picture 4" descr="http://img15.hostingpics.net/pics/519878fygNOTRGa72x9qOfvKKdHliHzF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2513325"/>
            <a:ext cx="4139952" cy="416755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67744" y="1124744"/>
            <a:ext cx="6624736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Интерактивная игра для детей старшего дошкольного возраста</a:t>
            </a:r>
          </a:p>
          <a:p>
            <a:pPr algn="ctr"/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 какого дерева листок»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Составили: Лобанова Е.Б.</a:t>
            </a:r>
          </a:p>
          <a:p>
            <a:pPr algn="ctr"/>
            <a:r>
              <a:rPr lang="ru-RU" sz="2000" b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Ерофеева </a:t>
            </a:r>
            <a:r>
              <a:rPr lang="ru-RU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Е.И.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МБДОУ «Детский сад №30»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г.Арзамас 2015г</a:t>
            </a:r>
          </a:p>
          <a:p>
            <a:pPr algn="ctr"/>
            <a:endParaRPr lang="ru-RU" sz="4000" b="1" cap="none" spc="0" dirty="0" smtClean="0">
              <a:ln w="11430"/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cap="none" spc="0" dirty="0">
              <a:ln w="11430"/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далее 8">
            <a:hlinkClick r:id="" action="ppaction://noaction" highlightClick="1"/>
          </p:cNvPr>
          <p:cNvSpPr/>
          <p:nvPr/>
        </p:nvSpPr>
        <p:spPr>
          <a:xfrm>
            <a:off x="8172400" y="6525344"/>
            <a:ext cx="971600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332656"/>
            <a:ext cx="8712968" cy="62646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6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ТЫ МОЛОДЕЦ!!!</a:t>
            </a:r>
            <a:endParaRPr lang="ru-RU" sz="60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silichy.by/images/content/tour/smil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2420888"/>
            <a:ext cx="6264696" cy="3925876"/>
          </a:xfrm>
          <a:prstGeom prst="rect">
            <a:avLst/>
          </a:prstGeom>
          <a:noFill/>
        </p:spPr>
      </p:pic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8460432" y="6597352"/>
            <a:ext cx="683568" cy="2606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332656"/>
            <a:ext cx="8640960" cy="61926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67544" y="476672"/>
            <a:ext cx="8352928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игры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обеспечить развитие умения детей пользоваться средствами ИКТ в игровой деятельности. Способствовать расширению знаний о деревьях нашей полосы. Знать названия деревьев. Обеспечить развитие умения детей подбирать листья к деревьям.</a:t>
            </a:r>
          </a:p>
          <a:p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Ход игры: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Предложить ребёнку отгадать загадку о дереве, назвать его, кликнуть мышкой и на дереве появится отгадка,  подобрать листок к данному дереву. При этом объяснить ему, что если листок подобран не верно, он остаётся на месте. Если листок  выбран верно, то он переместится в сторону этого дерева.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Похвалить ребёнка после игры даже если он допустил ошибки.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logo-punkt.ucoz.com/kartinki/4bbc374b925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3587642"/>
            <a:ext cx="3096344" cy="2602865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72400" y="6525344"/>
            <a:ext cx="971600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07504" y="188640"/>
            <a:ext cx="8928992" cy="65527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C:\Documents and Settings\Admin\Рабочий стол\берёза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764704"/>
            <a:ext cx="2517008" cy="3733305"/>
          </a:xfrm>
          <a:prstGeom prst="ellipse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5" name="каштан" descr="C:\Documents and Settings\Admin\Рабочий стол\каштан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052736"/>
            <a:ext cx="1612282" cy="1584176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тополь" descr="C:\Documents and Settings\Admin\Рабочий стол\тополь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4005064"/>
            <a:ext cx="2004933" cy="1944216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ива" descr="C:\Documents and Settings\Admin\Рабочий стол\ива1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2420888"/>
            <a:ext cx="1902332" cy="1800200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" name="клён" descr="C:\Documents and Settings\Admin\Рабочий стол\клён1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58200" y="4437113"/>
            <a:ext cx="1898347" cy="1944216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9" name="берёза" descr="C:\Documents and Settings\Admin\Рабочий стол\берёза1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60232" y="2204864"/>
            <a:ext cx="1862170" cy="1800200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" name="дуб" descr="C:\Documents and Settings\Admin\Рабочий стол\дуб1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47864" y="260648"/>
            <a:ext cx="1523057" cy="2081991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1" name="осина" descr="C:\Documents and Settings\Admin\Рабочий стол\осина1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332656"/>
            <a:ext cx="1718484" cy="1440160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83568" y="3429000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Берёза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4725144"/>
            <a:ext cx="19077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Ствол белеет, 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Шапочка зеленеет, 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Стоит в белой одёжке, 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Свесив серёжки. 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172400" y="6525344"/>
            <a:ext cx="971600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88889E-6 -7.40741E-7 L -0.58281 -0.16806 " pathEditMode="relative" ptsTypes="AA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07504" y="116632"/>
            <a:ext cx="8928992" cy="674136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C:\Documents and Settings\Admin\Рабочий стол\каштан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908720"/>
            <a:ext cx="2580508" cy="3540760"/>
          </a:xfrm>
          <a:prstGeom prst="ellipse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5" name="каштан" descr="C:\Documents and Settings\Admin\Рабочий стол\каштан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9" y="4581128"/>
            <a:ext cx="1800200" cy="1768818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тополь" descr="C:\Documents and Settings\Admin\Рабочий стол\тополь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4365104"/>
            <a:ext cx="2155358" cy="2090086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ива" descr="C:\Documents and Settings\Admin\Рабочий стол\ива1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2204864"/>
            <a:ext cx="1826238" cy="1728192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" name="клён" descr="C:\Documents and Settings\Admin\Рабочий стол\клён1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2" y="260648"/>
            <a:ext cx="1656184" cy="1696201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9" name="берёза" descr="C:\Documents and Settings\Admin\Рабочий стол\берёза1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4509120"/>
            <a:ext cx="1728192" cy="1670680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" name="дуб" descr="C:\Documents and Settings\Admin\Рабочий стол\дуб1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42037" y="1988841"/>
            <a:ext cx="1632976" cy="2232248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1" name="осина" descr="C:\Documents and Settings\Admin\Рабочий стол\осина1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332656"/>
            <a:ext cx="1906675" cy="1597872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827584" y="3573016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Каштан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512" y="4437112"/>
            <a:ext cx="19077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Осенью на ветке 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Подрастают детки 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 без глаз, без рук, без ножек - 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Каждый как зеленый ежик.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172400" y="6525344"/>
            <a:ext cx="971600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07407E-6 L -0.06302 -0.42013 " pathEditMode="relative" ptsTypes="AA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07504" y="116632"/>
            <a:ext cx="8928992" cy="674136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C:\Documents and Settings\Admin\Рабочий стол\дуб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1340768"/>
            <a:ext cx="3096344" cy="2880320"/>
          </a:xfrm>
          <a:prstGeom prst="ellipse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5" name="каштан" descr="C:\Documents and Settings\Admin\Рабочий стол\каштан1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260648"/>
            <a:ext cx="1930139" cy="1896492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тополь" descr="C:\Documents and Settings\Admin\Рабочий стол\тополь1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4149080"/>
            <a:ext cx="2148612" cy="2083544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ива" descr="C:\Documents and Settings\Admin\Рабочий стол\ива1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4221088"/>
            <a:ext cx="2232058" cy="2112224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" name="клён" descr="C:\Documents and Settings\Admin\Рабочий стол\клён1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6056" y="4221088"/>
            <a:ext cx="1617111" cy="1656184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9" name="берёза" descr="C:\Documents and Settings\Admin\Рабочий стол\берёза1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79912" y="188640"/>
            <a:ext cx="1778152" cy="1718978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" name="дуб" descr="C:\Documents and Settings\Admin\Рабочий стол\дуб1.gif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20273" y="3717032"/>
            <a:ext cx="1786440" cy="2442031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1" name="осина" descr="C:\Documents and Settings\Admin\Рабочий стол\осина1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1700808"/>
            <a:ext cx="1992359" cy="1669679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971600" y="2204864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ДУБ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504" y="188640"/>
            <a:ext cx="23762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Не загадка это даже,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Сразу назовем,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Если только кто-то скажет -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Желуди на нем!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  <a:hlinkHover r:id="" action="ppaction://hlinkshowjump?jump=nextslide"/>
          </p:cNvPr>
          <p:cNvSpPr/>
          <p:nvPr/>
        </p:nvSpPr>
        <p:spPr>
          <a:xfrm>
            <a:off x="8100392" y="6453336"/>
            <a:ext cx="1043608" cy="4046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9688E-6 L -0.58264 -0.36734 " pathEditMode="relative" ptsTypes="AA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07504" y="188640"/>
            <a:ext cx="8928992" cy="65527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C:\Documents and Settings\Admin\Рабочий стол\ива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573016"/>
            <a:ext cx="2448272" cy="2664296"/>
          </a:xfrm>
          <a:prstGeom prst="ellipse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5" name="каштан" descr="C:\Documents and Settings\Admin\Рабочий стол\каштан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548680"/>
            <a:ext cx="1710283" cy="1680468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тополь" descr="C:\Documents and Settings\Admin\Рабочий стол\тополь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566" y="980728"/>
            <a:ext cx="2004933" cy="1944216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ива" descr="C:\Documents and Settings\Admin\Рабочий стол\ива1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188640"/>
            <a:ext cx="1872208" cy="1771694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" name="клён" descr="C:\Documents and Settings\Admin\Рабочий стол\клён1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2852936"/>
            <a:ext cx="1640655" cy="1680297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9" name="берёза" descr="C:\Documents and Settings\Admin\Рабочий стол\берёза1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15616" y="4869160"/>
            <a:ext cx="1778152" cy="1718978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" name="дуб" descr="C:\Documents and Settings\Admin\Рабочий стол\дуб1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92280" y="2420888"/>
            <a:ext cx="1369593" cy="1872208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1" name="осина" descr="C:\Documents and Settings\Admin\Рабочий стол\осина1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4941168"/>
            <a:ext cx="1992359" cy="1669679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563888" y="5661248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Ива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07704" y="2060848"/>
            <a:ext cx="24482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Кудри в речку опустила 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о чём-то загрустила. 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о чём она грустит, 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Никому не говорит.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172400" y="6525344"/>
            <a:ext cx="971600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8.09854E-6 L -0.39375 0.59797 " pathEditMode="relative" ptsTypes="AA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07504" y="116632"/>
            <a:ext cx="8928992" cy="66247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C:\Documents and Settings\Admin\Рабочий стол\клён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140968"/>
            <a:ext cx="2152167" cy="3188255"/>
          </a:xfrm>
          <a:prstGeom prst="ellipse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3" name="каштан" descr="C:\Documents and Settings\Admin\Рабочий стол\каштан1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908720"/>
            <a:ext cx="1783568" cy="1752476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" name="тополь" descr="C:\Documents and Settings\Admin\Рабочий стол\тополь1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581128"/>
            <a:ext cx="2000098" cy="1939528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ива" descr="C:\Documents and Settings\Admin\Рабочий стол\ива1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45311" y="2780928"/>
            <a:ext cx="1978426" cy="1872208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клён" descr="C:\Documents and Settings\Admin\Рабочий стол\клён1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99792" y="188640"/>
            <a:ext cx="2132819" cy="2184353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берёза" descr="C:\Documents and Settings\Admin\Рабочий стол\берёза1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07904" y="4437112"/>
            <a:ext cx="2225073" cy="2151026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" name="дуб" descr="C:\Documents and Settings\Admin\Рабочий стол\дуб1.gif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16016" y="1628800"/>
            <a:ext cx="1839117" cy="2514039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9" name="осина" descr="C:\Documents and Settings\Admin\Рабочий стол\осина1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332656"/>
            <a:ext cx="2250132" cy="1885703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588224" y="5517232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Клён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2564904"/>
            <a:ext cx="23762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Листик на ладонь похож,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осенью красив, пригож...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Каждый в дерево влюблён, 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потому что это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172400" y="6525344"/>
            <a:ext cx="971600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7362E-19 -1.64238E-7 L 0.43298 0.62965 " pathEditMode="relative" ptsTypes="AA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07504" y="116632"/>
            <a:ext cx="8928992" cy="66247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C:\Documents and Settings\Admin\Рабочий стол\осина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32656"/>
            <a:ext cx="1965218" cy="3320844"/>
          </a:xfrm>
          <a:prstGeom prst="ellipse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5" name="каштан" descr="C:\Documents and Settings\Admin\Рабочий стол\каштан1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476672"/>
            <a:ext cx="2003425" cy="1968500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ива" descr="C:\Documents and Settings\Admin\Рабочий стол\ива1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492896"/>
            <a:ext cx="2232058" cy="2112224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" name="клён" descr="C:\Documents and Settings\Admin\Рабочий стол\клён1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51720" y="4365104"/>
            <a:ext cx="2132819" cy="2184353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9" name="берёза" descr="C:\Documents and Settings\Admin\Рабочий стол\берёза1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4008" y="3429000"/>
            <a:ext cx="2225073" cy="2151026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" name="дуб" descr="C:\Documents and Settings\Admin\Рабочий стол\дуб1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48264" y="3645024"/>
            <a:ext cx="1839117" cy="2514039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1" name="осина" descr="C:\Documents and Settings\Admin\Рабочий стол\осина1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476672"/>
            <a:ext cx="2250132" cy="1885703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491880" y="2276872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Осина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504" y="5013176"/>
            <a:ext cx="15841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за дерево стоит –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Ветра нет, а лист дрожит?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  <a:hlinkHover r:id="" action="ppaction://hlinkshowjump?jump=nextslide"/>
          </p:cNvPr>
          <p:cNvSpPr/>
          <p:nvPr/>
        </p:nvSpPr>
        <p:spPr>
          <a:xfrm>
            <a:off x="8172400" y="6525344"/>
            <a:ext cx="971600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09 0.00948 L -0.41441 0.20888 " pathEditMode="relative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07504" y="116632"/>
            <a:ext cx="8928992" cy="674136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C:\Documents and Settings\Admin\Рабочий стол\тополь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132856"/>
            <a:ext cx="2173568" cy="2293444"/>
          </a:xfrm>
          <a:prstGeom prst="ellipse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6" name="тополь" descr="C:\Documents and Settings\Admin\Рабочий стол\тополь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60648"/>
            <a:ext cx="1782162" cy="1728192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ива" descr="C:\Documents and Settings\Admin\Рабочий стол\ива1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2276872"/>
            <a:ext cx="1826238" cy="1728192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" name="клён" descr="C:\Documents and Settings\Admin\Рабочий стол\клён1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3928" y="4509120"/>
            <a:ext cx="2012228" cy="2060848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9" name="берёза" descr="C:\Documents and Settings\Admin\Рабочий стол\берёза1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4293096"/>
            <a:ext cx="2225073" cy="2151026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" name="дуб" descr="C:\Documents and Settings\Admin\Рабочий стол\дуб1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04248" y="3717032"/>
            <a:ext cx="1839117" cy="2514039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1" name="осина" descr="C:\Documents and Settings\Admin\Рабочий стол\осина1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1556792"/>
            <a:ext cx="2250132" cy="1885703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2537" name="рябина" descr="C:\Documents and Settings\Admin\Рабочий стол\картинки для доски\рябина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676987">
            <a:off x="4385615" y="241525"/>
            <a:ext cx="2394398" cy="164415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3491880" y="3789040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Тополь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83768" y="0"/>
            <a:ext cx="20162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него в июне с веток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тёплым снегом пух летит.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сентябре он жёлтый, светлый –словно солнышко, блестит!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172400" y="6525344"/>
            <a:ext cx="971600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1  E" pathEditMode="relative" ptsTypes="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5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25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7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</TotalTime>
  <Words>208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          ТЫ МОЛОДЕЦ!!!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35</cp:revision>
  <dcterms:created xsi:type="dcterms:W3CDTF">2015-11-06T06:30:22Z</dcterms:created>
  <dcterms:modified xsi:type="dcterms:W3CDTF">2015-12-06T10:10:47Z</dcterms:modified>
</cp:coreProperties>
</file>