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3" r:id="rId13"/>
    <p:sldId id="26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3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#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4F4575-3DD9-4BE6-98E3-BADF3287F97E}" type="doc">
      <dgm:prSet loTypeId="urn:microsoft.com/office/officeart/2005/8/layout/default#1" loCatId="list" qsTypeId="urn:microsoft.com/office/officeart/2005/8/quickstyle/simple1#1" qsCatId="simple" csTypeId="urn:microsoft.com/office/officeart/2005/8/colors/colorful1#1" csCatId="colorful"/>
      <dgm:spPr/>
      <dgm:t>
        <a:bodyPr/>
        <a:lstStyle/>
        <a:p>
          <a:endParaRPr lang="en-US"/>
        </a:p>
      </dgm:t>
    </dgm:pt>
    <dgm:pt modelId="{13702DCA-798C-45AD-ABC7-D6C9F616E497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1)Лист бумаги предпочтительно располагать горизонтально: именно такое расположение наиболее комфортно для изображения  и так отводится больше места под рисунок, что позволит расширить и модернизировать его.</a:t>
          </a:r>
        </a:p>
      </dgm:t>
    </dgm:pt>
    <dgm:pt modelId="{C4544A5A-855F-4DBD-9907-E4B0A6638C78}" type="parTrans" cxnId="{FA7CC06B-CB7B-4FA1-934E-CEB3D1BE709A}">
      <dgm:prSet/>
      <dgm:spPr/>
      <dgm:t>
        <a:bodyPr/>
        <a:lstStyle/>
        <a:p>
          <a:endParaRPr lang="en-US"/>
        </a:p>
      </dgm:t>
    </dgm:pt>
    <dgm:pt modelId="{CACD01A5-6DDD-4C8E-AA3E-31FCCA1AEAEB}" type="sibTrans" cxnId="{FA7CC06B-CB7B-4FA1-934E-CEB3D1BE709A}">
      <dgm:prSet/>
      <dgm:spPr/>
      <dgm:t>
        <a:bodyPr/>
        <a:lstStyle/>
        <a:p>
          <a:endParaRPr lang="en-US"/>
        </a:p>
      </dgm:t>
    </dgm:pt>
    <dgm:pt modelId="{02A789FD-9AC8-4CAB-A8F8-F8E69E7FDBF4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 b="1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2) В центре либо слева пишется (иллюстрируется) и обводится главная идея (цель, предмет, название новой темы).</a:t>
          </a:r>
        </a:p>
      </dgm:t>
    </dgm:pt>
    <dgm:pt modelId="{19FEF946-C5F8-4183-8605-40062C3EFFC1}" type="parTrans" cxnId="{9F830F17-DCEF-4A87-88A2-8B11DB7AD941}">
      <dgm:prSet/>
      <dgm:spPr/>
      <dgm:t>
        <a:bodyPr/>
        <a:lstStyle/>
        <a:p>
          <a:endParaRPr lang="en-US"/>
        </a:p>
      </dgm:t>
    </dgm:pt>
    <dgm:pt modelId="{22AB5CB8-2B37-4698-A366-DF216665F7E7}" type="sibTrans" cxnId="{9F830F17-DCEF-4A87-88A2-8B11DB7AD941}">
      <dgm:prSet/>
      <dgm:spPr/>
      <dgm:t>
        <a:bodyPr/>
        <a:lstStyle/>
        <a:p>
          <a:endParaRPr lang="en-US"/>
        </a:p>
      </dgm:t>
    </dgm:pt>
    <dgm:pt modelId="{A8F6B1F1-929F-484E-A2B6-5016FE283929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3) Из «главной идеи» выводятся линии (ветви, каждая из которых соответствует определенному фрагменту рассматриваемой темы.</a:t>
          </a:r>
        </a:p>
      </dgm:t>
    </dgm:pt>
    <dgm:pt modelId="{91D05D6E-BEBF-4973-BA08-17397C91F3E4}" type="parTrans" cxnId="{29F5BD75-8E47-484F-A879-247720DD930D}">
      <dgm:prSet/>
      <dgm:spPr/>
      <dgm:t>
        <a:bodyPr/>
        <a:lstStyle/>
        <a:p>
          <a:endParaRPr lang="en-US"/>
        </a:p>
      </dgm:t>
    </dgm:pt>
    <dgm:pt modelId="{5B977F71-4C6A-497A-8496-6C3BCEEB72E5}" type="sibTrans" cxnId="{29F5BD75-8E47-484F-A879-247720DD930D}">
      <dgm:prSet/>
      <dgm:spPr/>
      <dgm:t>
        <a:bodyPr/>
        <a:lstStyle/>
        <a:p>
          <a:endParaRPr lang="en-US"/>
        </a:p>
      </dgm:t>
    </dgm:pt>
    <dgm:pt modelId="{53E8296A-E930-44A9-938E-9A5AD92222E7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4) Каждое ответвление обозначается ключевым словом или фразой.</a:t>
          </a:r>
        </a:p>
      </dgm:t>
    </dgm:pt>
    <dgm:pt modelId="{4037F83C-6BC6-4FE1-8115-9FC66B9444DE}" type="parTrans" cxnId="{8633DE76-B59A-479E-B39C-EBC4B1B02CEB}">
      <dgm:prSet/>
      <dgm:spPr/>
      <dgm:t>
        <a:bodyPr/>
        <a:lstStyle/>
        <a:p>
          <a:endParaRPr lang="en-US"/>
        </a:p>
      </dgm:t>
    </dgm:pt>
    <dgm:pt modelId="{A6CC3716-B6C9-4E28-869C-4669A1B7890F}" type="sibTrans" cxnId="{8633DE76-B59A-479E-B39C-EBC4B1B02CEB}">
      <dgm:prSet/>
      <dgm:spPr/>
      <dgm:t>
        <a:bodyPr/>
        <a:lstStyle/>
        <a:p>
          <a:endParaRPr lang="en-US"/>
        </a:p>
      </dgm:t>
    </dgm:pt>
    <dgm:pt modelId="{BEAE0B3E-3571-48B0-9D46-331378123830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5) Ветви детализируются, добавляются символы, иллюстрации.</a:t>
          </a:r>
        </a:p>
      </dgm:t>
    </dgm:pt>
    <dgm:pt modelId="{B8CF23DF-B101-4120-9F36-56CAC373EF14}" type="parTrans" cxnId="{406E1878-B180-4489-BA4D-15D9A65C82D6}">
      <dgm:prSet/>
      <dgm:spPr/>
      <dgm:t>
        <a:bodyPr/>
        <a:lstStyle/>
        <a:p>
          <a:endParaRPr lang="en-US"/>
        </a:p>
      </dgm:t>
    </dgm:pt>
    <dgm:pt modelId="{D7262968-DD9C-4F0E-BBEA-784368D05EEB}" type="sibTrans" cxnId="{406E1878-B180-4489-BA4D-15D9A65C82D6}">
      <dgm:prSet/>
      <dgm:spPr/>
      <dgm:t>
        <a:bodyPr/>
        <a:lstStyle/>
        <a:p>
          <a:endParaRPr lang="en-US"/>
        </a:p>
      </dgm:t>
    </dgm:pt>
    <dgm:pt modelId="{B99358C6-8B13-451A-88CB-7D2060936C92}" type="pres">
      <dgm:prSet presAssocID="{1B4F4575-3DD9-4BE6-98E3-BADF3287F97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469A7C-8CA2-48A5-BEE2-BDF95E1AB306}" type="pres">
      <dgm:prSet presAssocID="{13702DCA-798C-45AD-ABC7-D6C9F616E49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702AD-1C0D-4292-B8ED-3716DE6C44D0}" type="pres">
      <dgm:prSet presAssocID="{CACD01A5-6DDD-4C8E-AA3E-31FCCA1AEAEB}" presName="sibTrans" presStyleCnt="0"/>
      <dgm:spPr/>
    </dgm:pt>
    <dgm:pt modelId="{906592C4-BCA2-43E7-BEAE-668358283D31}" type="pres">
      <dgm:prSet presAssocID="{02A789FD-9AC8-4CAB-A8F8-F8E69E7FDBF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9946B9-26E1-45C9-9A9F-EAA9F7C9472A}" type="pres">
      <dgm:prSet presAssocID="{22AB5CB8-2B37-4698-A366-DF216665F7E7}" presName="sibTrans" presStyleCnt="0"/>
      <dgm:spPr/>
    </dgm:pt>
    <dgm:pt modelId="{5B00C399-1CD9-481F-AD60-1824F5E5167C}" type="pres">
      <dgm:prSet presAssocID="{A8F6B1F1-929F-484E-A2B6-5016FE28392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CF7191-3C6C-4827-93B7-0A2A1B15B4DB}" type="pres">
      <dgm:prSet presAssocID="{5B977F71-4C6A-497A-8496-6C3BCEEB72E5}" presName="sibTrans" presStyleCnt="0"/>
      <dgm:spPr/>
    </dgm:pt>
    <dgm:pt modelId="{B9AD69C4-1B5C-49C5-9C1C-D847BAC415E4}" type="pres">
      <dgm:prSet presAssocID="{53E8296A-E930-44A9-938E-9A5AD92222E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B8DCE3-0ADA-42BB-9363-F651A057182D}" type="pres">
      <dgm:prSet presAssocID="{A6CC3716-B6C9-4E28-869C-4669A1B7890F}" presName="sibTrans" presStyleCnt="0"/>
      <dgm:spPr/>
    </dgm:pt>
    <dgm:pt modelId="{1A662E51-01C4-4FDC-AD81-2DAF0FDBE108}" type="pres">
      <dgm:prSet presAssocID="{BEAE0B3E-3571-48B0-9D46-33137812383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1FFB2E-8841-451D-A98E-A131BD3430B3}" type="presOf" srcId="{BEAE0B3E-3571-48B0-9D46-331378123830}" destId="{1A662E51-01C4-4FDC-AD81-2DAF0FDBE108}" srcOrd="0" destOrd="0" presId="urn:microsoft.com/office/officeart/2005/8/layout/default#1"/>
    <dgm:cxn modelId="{8633DE76-B59A-479E-B39C-EBC4B1B02CEB}" srcId="{1B4F4575-3DD9-4BE6-98E3-BADF3287F97E}" destId="{53E8296A-E930-44A9-938E-9A5AD92222E7}" srcOrd="3" destOrd="0" parTransId="{4037F83C-6BC6-4FE1-8115-9FC66B9444DE}" sibTransId="{A6CC3716-B6C9-4E28-869C-4669A1B7890F}"/>
    <dgm:cxn modelId="{406E1878-B180-4489-BA4D-15D9A65C82D6}" srcId="{1B4F4575-3DD9-4BE6-98E3-BADF3287F97E}" destId="{BEAE0B3E-3571-48B0-9D46-331378123830}" srcOrd="4" destOrd="0" parTransId="{B8CF23DF-B101-4120-9F36-56CAC373EF14}" sibTransId="{D7262968-DD9C-4F0E-BBEA-784368D05EEB}"/>
    <dgm:cxn modelId="{2B70BC29-1300-43AD-835F-7BBA75D22005}" type="presOf" srcId="{13702DCA-798C-45AD-ABC7-D6C9F616E497}" destId="{6E469A7C-8CA2-48A5-BEE2-BDF95E1AB306}" srcOrd="0" destOrd="0" presId="urn:microsoft.com/office/officeart/2005/8/layout/default#1"/>
    <dgm:cxn modelId="{FA7CC06B-CB7B-4FA1-934E-CEB3D1BE709A}" srcId="{1B4F4575-3DD9-4BE6-98E3-BADF3287F97E}" destId="{13702DCA-798C-45AD-ABC7-D6C9F616E497}" srcOrd="0" destOrd="0" parTransId="{C4544A5A-855F-4DBD-9907-E4B0A6638C78}" sibTransId="{CACD01A5-6DDD-4C8E-AA3E-31FCCA1AEAEB}"/>
    <dgm:cxn modelId="{A014FE89-BD97-4783-BFFB-4D6E7B9DDC43}" type="presOf" srcId="{53E8296A-E930-44A9-938E-9A5AD92222E7}" destId="{B9AD69C4-1B5C-49C5-9C1C-D847BAC415E4}" srcOrd="0" destOrd="0" presId="urn:microsoft.com/office/officeart/2005/8/layout/default#1"/>
    <dgm:cxn modelId="{29F5BD75-8E47-484F-A879-247720DD930D}" srcId="{1B4F4575-3DD9-4BE6-98E3-BADF3287F97E}" destId="{A8F6B1F1-929F-484E-A2B6-5016FE283929}" srcOrd="2" destOrd="0" parTransId="{91D05D6E-BEBF-4973-BA08-17397C91F3E4}" sibTransId="{5B977F71-4C6A-497A-8496-6C3BCEEB72E5}"/>
    <dgm:cxn modelId="{9E1445F1-A082-475F-AF05-786C273F1194}" type="presOf" srcId="{A8F6B1F1-929F-484E-A2B6-5016FE283929}" destId="{5B00C399-1CD9-481F-AD60-1824F5E5167C}" srcOrd="0" destOrd="0" presId="urn:microsoft.com/office/officeart/2005/8/layout/default#1"/>
    <dgm:cxn modelId="{09861CEA-4ED2-474F-BBCE-DC495DEA5B23}" type="presOf" srcId="{1B4F4575-3DD9-4BE6-98E3-BADF3287F97E}" destId="{B99358C6-8B13-451A-88CB-7D2060936C92}" srcOrd="0" destOrd="0" presId="urn:microsoft.com/office/officeart/2005/8/layout/default#1"/>
    <dgm:cxn modelId="{9F830F17-DCEF-4A87-88A2-8B11DB7AD941}" srcId="{1B4F4575-3DD9-4BE6-98E3-BADF3287F97E}" destId="{02A789FD-9AC8-4CAB-A8F8-F8E69E7FDBF4}" srcOrd="1" destOrd="0" parTransId="{19FEF946-C5F8-4183-8605-40062C3EFFC1}" sibTransId="{22AB5CB8-2B37-4698-A366-DF216665F7E7}"/>
    <dgm:cxn modelId="{FBF36027-C3B8-428C-9E3A-F10C8E7CA6DF}" type="presOf" srcId="{02A789FD-9AC8-4CAB-A8F8-F8E69E7FDBF4}" destId="{906592C4-BCA2-43E7-BEAE-668358283D31}" srcOrd="0" destOrd="0" presId="urn:microsoft.com/office/officeart/2005/8/layout/default#1"/>
    <dgm:cxn modelId="{18970D42-B7F0-4EDD-8FE0-369E31C62E2C}" type="presParOf" srcId="{B99358C6-8B13-451A-88CB-7D2060936C92}" destId="{6E469A7C-8CA2-48A5-BEE2-BDF95E1AB306}" srcOrd="0" destOrd="0" presId="urn:microsoft.com/office/officeart/2005/8/layout/default#1"/>
    <dgm:cxn modelId="{96F37A1E-C690-4EA9-9D4F-B6B9413CD5C0}" type="presParOf" srcId="{B99358C6-8B13-451A-88CB-7D2060936C92}" destId="{09A702AD-1C0D-4292-B8ED-3716DE6C44D0}" srcOrd="1" destOrd="0" presId="urn:microsoft.com/office/officeart/2005/8/layout/default#1"/>
    <dgm:cxn modelId="{D7B777F7-30B5-42AF-A87A-FDA35398E529}" type="presParOf" srcId="{B99358C6-8B13-451A-88CB-7D2060936C92}" destId="{906592C4-BCA2-43E7-BEAE-668358283D31}" srcOrd="2" destOrd="0" presId="urn:microsoft.com/office/officeart/2005/8/layout/default#1"/>
    <dgm:cxn modelId="{FD2D4D3B-AA9D-4836-8980-88CC194058F9}" type="presParOf" srcId="{B99358C6-8B13-451A-88CB-7D2060936C92}" destId="{379946B9-26E1-45C9-9A9F-EAA9F7C9472A}" srcOrd="3" destOrd="0" presId="urn:microsoft.com/office/officeart/2005/8/layout/default#1"/>
    <dgm:cxn modelId="{CA549B63-43D6-40DF-BD1F-CDDAFF8617B7}" type="presParOf" srcId="{B99358C6-8B13-451A-88CB-7D2060936C92}" destId="{5B00C399-1CD9-481F-AD60-1824F5E5167C}" srcOrd="4" destOrd="0" presId="urn:microsoft.com/office/officeart/2005/8/layout/default#1"/>
    <dgm:cxn modelId="{BFC90E22-FEC5-4658-B785-29DD353F190D}" type="presParOf" srcId="{B99358C6-8B13-451A-88CB-7D2060936C92}" destId="{EACF7191-3C6C-4827-93B7-0A2A1B15B4DB}" srcOrd="5" destOrd="0" presId="urn:microsoft.com/office/officeart/2005/8/layout/default#1"/>
    <dgm:cxn modelId="{514265EB-9607-47B6-B9AF-E32013C0031F}" type="presParOf" srcId="{B99358C6-8B13-451A-88CB-7D2060936C92}" destId="{B9AD69C4-1B5C-49C5-9C1C-D847BAC415E4}" srcOrd="6" destOrd="0" presId="urn:microsoft.com/office/officeart/2005/8/layout/default#1"/>
    <dgm:cxn modelId="{4BE005B9-C15D-4730-9881-B57BC93B0467}" type="presParOf" srcId="{B99358C6-8B13-451A-88CB-7D2060936C92}" destId="{ABB8DCE3-0ADA-42BB-9363-F651A057182D}" srcOrd="7" destOrd="0" presId="urn:microsoft.com/office/officeart/2005/8/layout/default#1"/>
    <dgm:cxn modelId="{206EBC96-AAAF-48F6-AA0F-45A5BB4DAB02}" type="presParOf" srcId="{B99358C6-8B13-451A-88CB-7D2060936C92}" destId="{1A662E51-01C4-4FDC-AD81-2DAF0FDBE108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688427-8977-43AD-8E85-7846B102F9B7}" type="doc">
      <dgm:prSet loTypeId="urn:microsoft.com/office/officeart/2005/8/layout/process4" loCatId="process" qsTypeId="urn:microsoft.com/office/officeart/2005/8/quickstyle/simple1#2" qsCatId="simple" csTypeId="urn:microsoft.com/office/officeart/2005/8/colors/colorful1#2" csCatId="colorful"/>
      <dgm:spPr/>
      <dgm:t>
        <a:bodyPr/>
        <a:lstStyle/>
        <a:p>
          <a:endParaRPr lang="en-US"/>
        </a:p>
      </dgm:t>
    </dgm:pt>
    <dgm:pt modelId="{5BE78657-0509-43F1-B26A-3D6338E965B0}">
      <dgm:prSet custT="1"/>
      <dgm:spPr/>
      <dgm:t>
        <a:bodyPr/>
        <a:lstStyle/>
        <a:p>
          <a:r>
            <a:rPr lang="en-US" sz="3200" b="1" dirty="0" err="1">
              <a:solidFill>
                <a:schemeClr val="bg1"/>
              </a:solidFill>
              <a:latin typeface="Arial Black" panose="020B0A04020102020204" charset="0"/>
            </a:rPr>
            <a:t>Преимущества</a:t>
          </a:r>
          <a:r>
            <a:rPr lang="en-US" sz="3200" b="1" dirty="0">
              <a:solidFill>
                <a:schemeClr val="bg1"/>
              </a:solidFill>
              <a:latin typeface="Arial Black" panose="020B0A04020102020204" charset="0"/>
            </a:rPr>
            <a:t> </a:t>
          </a:r>
          <a:r>
            <a:rPr lang="en-US" sz="3200" b="1" dirty="0" err="1">
              <a:solidFill>
                <a:schemeClr val="bg1"/>
              </a:solidFill>
              <a:latin typeface="Arial Black" panose="020B0A04020102020204" charset="0"/>
            </a:rPr>
            <a:t>составленной</a:t>
          </a:r>
          <a:r>
            <a:rPr lang="en-US" sz="3200" b="1" dirty="0">
              <a:solidFill>
                <a:schemeClr val="bg1"/>
              </a:solidFill>
              <a:latin typeface="Arial Black" panose="020B0A04020102020204" charset="0"/>
            </a:rPr>
            <a:t> </a:t>
          </a:r>
          <a:r>
            <a:rPr lang="en-US" sz="3200" b="1" dirty="0" err="1">
              <a:solidFill>
                <a:schemeClr val="bg1"/>
              </a:solidFill>
              <a:latin typeface="Arial Black" panose="020B0A04020102020204" charset="0"/>
            </a:rPr>
            <a:t>интеллект-карты</a:t>
          </a:r>
          <a:r>
            <a:rPr lang="en-US" sz="3200" b="1" dirty="0">
              <a:solidFill>
                <a:schemeClr val="bg1"/>
              </a:solidFill>
              <a:latin typeface="Arial Black" panose="020B0A04020102020204" charset="0"/>
            </a:rPr>
            <a:t>:</a:t>
          </a:r>
          <a:endParaRPr lang="en-US" sz="3200" dirty="0">
            <a:solidFill>
              <a:schemeClr val="bg1"/>
            </a:solidFill>
            <a:latin typeface="Arial Black" panose="020B0A04020102020204" charset="0"/>
          </a:endParaRPr>
        </a:p>
      </dgm:t>
    </dgm:pt>
    <dgm:pt modelId="{1E9D5AF2-1EC9-47E8-8DA6-F08C5962DA39}" type="parTrans" cxnId="{79C6405C-4E43-4057-ACFF-51BDA4F64D20}">
      <dgm:prSet/>
      <dgm:spPr/>
      <dgm:t>
        <a:bodyPr/>
        <a:lstStyle/>
        <a:p>
          <a:endParaRPr lang="en-US"/>
        </a:p>
      </dgm:t>
    </dgm:pt>
    <dgm:pt modelId="{CEA285E4-F434-4B6B-A058-FE7D5ABBE587}" type="sibTrans" cxnId="{79C6405C-4E43-4057-ACFF-51BDA4F64D20}">
      <dgm:prSet/>
      <dgm:spPr/>
      <dgm:t>
        <a:bodyPr/>
        <a:lstStyle/>
        <a:p>
          <a:endParaRPr lang="en-US"/>
        </a:p>
      </dgm:t>
    </dgm:pt>
    <dgm:pt modelId="{A4DEB050-C859-4689-8003-0587417F7709}">
      <dgm:prSet/>
      <dgm:spPr/>
      <dgm:t>
        <a:bodyPr/>
        <a:lstStyle/>
        <a:p>
          <a:r>
            <a:rPr lang="en-US" dirty="0" err="1">
              <a:latin typeface="Arial Black" panose="020B0A04020102020204" charset="0"/>
            </a:rPr>
            <a:t>Первое</a:t>
          </a:r>
          <a:r>
            <a:rPr lang="en-US" dirty="0">
              <a:latin typeface="Arial Black" panose="020B0A04020102020204" charset="0"/>
            </a:rPr>
            <a:t>, </a:t>
          </a:r>
          <a:r>
            <a:rPr lang="en-US" dirty="0" err="1">
              <a:latin typeface="Arial Black" panose="020B0A04020102020204" charset="0"/>
            </a:rPr>
            <a:t>её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b="1" dirty="0" err="1">
              <a:solidFill>
                <a:schemeClr val="bg1"/>
              </a:solidFill>
              <a:latin typeface="Arial Black" panose="020B0A04020102020204" charset="0"/>
            </a:rPr>
            <a:t>наглядность</a:t>
          </a:r>
          <a:r>
            <a:rPr lang="en-US" b="1" dirty="0">
              <a:solidFill>
                <a:schemeClr val="bg1"/>
              </a:solidFill>
              <a:latin typeface="Arial Black" panose="020B0A04020102020204" charset="0"/>
            </a:rPr>
            <a:t>.</a:t>
          </a:r>
          <a:r>
            <a:rPr lang="en-US" dirty="0">
              <a:solidFill>
                <a:schemeClr val="bg1"/>
              </a:solidFill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Вся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проблема</a:t>
          </a:r>
          <a:r>
            <a:rPr lang="en-US" dirty="0">
              <a:latin typeface="Arial Black" panose="020B0A04020102020204" charset="0"/>
            </a:rPr>
            <a:t> с </a:t>
          </a:r>
          <a:r>
            <a:rPr lang="en-US" dirty="0" err="1">
              <a:latin typeface="Arial Black" panose="020B0A04020102020204" charset="0"/>
            </a:rPr>
            <a:t>ее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многочисленными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сторонами</a:t>
          </a:r>
          <a:r>
            <a:rPr lang="en-US" dirty="0">
              <a:latin typeface="Arial Black" panose="020B0A04020102020204" charset="0"/>
            </a:rPr>
            <a:t> и </a:t>
          </a:r>
          <a:r>
            <a:rPr lang="en-US" dirty="0" err="1">
              <a:latin typeface="Arial Black" panose="020B0A04020102020204" charset="0"/>
            </a:rPr>
            <a:t>гранями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оказывается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прямо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перед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вами</a:t>
          </a:r>
          <a:r>
            <a:rPr lang="en-US" dirty="0">
              <a:latin typeface="Arial Black" panose="020B0A04020102020204" charset="0"/>
            </a:rPr>
            <a:t>, </a:t>
          </a:r>
          <a:r>
            <a:rPr lang="en-US" dirty="0" err="1">
              <a:latin typeface="Arial Black" panose="020B0A04020102020204" charset="0"/>
            </a:rPr>
            <a:t>ее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можно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окинуть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одним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взглядом</a:t>
          </a:r>
          <a:r>
            <a:rPr lang="en-US" dirty="0">
              <a:latin typeface="Arial Black" panose="020B0A04020102020204" charset="0"/>
            </a:rPr>
            <a:t>.</a:t>
          </a:r>
        </a:p>
      </dgm:t>
    </dgm:pt>
    <dgm:pt modelId="{50716B99-775F-48C5-969A-BD25017A8434}" type="parTrans" cxnId="{ADA70584-5909-4679-9D12-7EEA38B34B4E}">
      <dgm:prSet/>
      <dgm:spPr/>
      <dgm:t>
        <a:bodyPr/>
        <a:lstStyle/>
        <a:p>
          <a:endParaRPr lang="en-US"/>
        </a:p>
      </dgm:t>
    </dgm:pt>
    <dgm:pt modelId="{ECE39DD1-1B89-4B5F-96B0-CB2D8A2436B4}" type="sibTrans" cxnId="{ADA70584-5909-4679-9D12-7EEA38B34B4E}">
      <dgm:prSet/>
      <dgm:spPr/>
      <dgm:t>
        <a:bodyPr/>
        <a:lstStyle/>
        <a:p>
          <a:endParaRPr lang="en-US"/>
        </a:p>
      </dgm:t>
    </dgm:pt>
    <dgm:pt modelId="{431412A6-64CA-43B8-9FF0-654E0BBD4676}">
      <dgm:prSet/>
      <dgm:spPr/>
      <dgm:t>
        <a:bodyPr/>
        <a:lstStyle/>
        <a:p>
          <a:r>
            <a:rPr lang="en-US" dirty="0" err="1">
              <a:latin typeface="Arial Black" panose="020B0A04020102020204" charset="0"/>
            </a:rPr>
            <a:t>Второе</a:t>
          </a:r>
          <a:r>
            <a:rPr lang="en-US" dirty="0">
              <a:latin typeface="Arial Black" panose="020B0A04020102020204" charset="0"/>
            </a:rPr>
            <a:t>, </a:t>
          </a:r>
          <a:r>
            <a:rPr lang="en-US" dirty="0" err="1">
              <a:latin typeface="Arial Black" panose="020B0A04020102020204" charset="0"/>
            </a:rPr>
            <a:t>она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b="1" dirty="0" err="1">
              <a:solidFill>
                <a:schemeClr val="bg1"/>
              </a:solidFill>
              <a:latin typeface="Arial Black" panose="020B0A04020102020204" charset="0"/>
            </a:rPr>
            <a:t>привлекательна</a:t>
          </a:r>
          <a:r>
            <a:rPr lang="en-US" dirty="0">
              <a:solidFill>
                <a:schemeClr val="bg1"/>
              </a:solidFill>
              <a:latin typeface="Arial Black" panose="020B0A04020102020204" charset="0"/>
            </a:rPr>
            <a:t> </a:t>
          </a:r>
          <a:r>
            <a:rPr lang="en-US" dirty="0" err="1">
              <a:solidFill>
                <a:schemeClr val="bg1"/>
              </a:solidFill>
              <a:latin typeface="Arial Black" panose="020B0A04020102020204" charset="0"/>
            </a:rPr>
            <a:t>для</a:t>
          </a:r>
          <a:r>
            <a:rPr lang="en-US" dirty="0">
              <a:solidFill>
                <a:schemeClr val="bg1"/>
              </a:solidFill>
              <a:latin typeface="Arial Black" panose="020B0A04020102020204" charset="0"/>
            </a:rPr>
            <a:t> </a:t>
          </a:r>
          <a:r>
            <a:rPr lang="en-US" dirty="0" err="1">
              <a:solidFill>
                <a:schemeClr val="bg1"/>
              </a:solidFill>
              <a:latin typeface="Arial Black" panose="020B0A04020102020204" charset="0"/>
            </a:rPr>
            <a:t>ребёнка</a:t>
          </a:r>
          <a:r>
            <a:rPr lang="en-US" dirty="0">
              <a:solidFill>
                <a:schemeClr val="bg1"/>
              </a:solidFill>
              <a:latin typeface="Arial Black" panose="020B0A04020102020204" charset="0"/>
            </a:rPr>
            <a:t>. </a:t>
          </a:r>
          <a:r>
            <a:rPr lang="en-US" dirty="0" err="1">
              <a:latin typeface="Arial Black" panose="020B0A04020102020204" charset="0"/>
            </a:rPr>
            <a:t>Хорошая</a:t>
          </a:r>
          <a:r>
            <a:rPr lang="en-US" dirty="0">
              <a:latin typeface="Arial Black" panose="020B0A04020102020204" charset="0"/>
            </a:rPr>
            <a:t> </a:t>
          </a:r>
          <a:r>
            <a:rPr lang="en-US" dirty="0" err="1">
              <a:latin typeface="Arial Black" panose="020B0A04020102020204" charset="0"/>
            </a:rPr>
            <a:t>интеллект-карта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имеет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свою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эстетику</a:t>
          </a:r>
          <a:r>
            <a:rPr lang="en-US" dirty="0">
              <a:latin typeface="Arial Black" panose="020B0A04020102020204" charset="0"/>
            </a:rPr>
            <a:t>, </a:t>
          </a:r>
          <a:r>
            <a:rPr lang="en-US" dirty="0" err="1">
              <a:latin typeface="Arial Black" panose="020B0A04020102020204" charset="0"/>
            </a:rPr>
            <a:t>ее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рассматривать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не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только</a:t>
          </a:r>
          <a:r>
            <a:rPr lang="en-US" dirty="0">
              <a:latin typeface="Arial Black" panose="020B0A04020102020204" charset="0"/>
            </a:rPr>
            <a:t> </a:t>
          </a:r>
          <a:r>
            <a:rPr lang="en-US" dirty="0" err="1">
              <a:latin typeface="Arial Black" panose="020B0A04020102020204" charset="0"/>
            </a:rPr>
            <a:t>интересно</a:t>
          </a:r>
          <a:r>
            <a:rPr lang="en-US" dirty="0">
              <a:latin typeface="Arial Black" panose="020B0A04020102020204" charset="0"/>
            </a:rPr>
            <a:t>, </a:t>
          </a:r>
          <a:r>
            <a:rPr lang="en-US" dirty="0" err="1">
              <a:latin typeface="Arial Black" panose="020B0A04020102020204" charset="0"/>
            </a:rPr>
            <a:t>но</a:t>
          </a:r>
          <a:r>
            <a:rPr lang="en-US" dirty="0">
              <a:latin typeface="Arial Black" panose="020B0A04020102020204" charset="0"/>
            </a:rPr>
            <a:t> и </a:t>
          </a:r>
          <a:r>
            <a:rPr lang="en-US" dirty="0" err="1">
              <a:latin typeface="Arial Black" panose="020B0A04020102020204" charset="0"/>
            </a:rPr>
            <a:t>приятно</a:t>
          </a:r>
          <a:r>
            <a:rPr lang="en-US" dirty="0">
              <a:latin typeface="Arial Black" panose="020B0A04020102020204" charset="0"/>
            </a:rPr>
            <a:t>.</a:t>
          </a:r>
        </a:p>
      </dgm:t>
    </dgm:pt>
    <dgm:pt modelId="{E40432A2-A342-4E84-B441-9FBF634DDC97}" type="parTrans" cxnId="{8DEF771B-3FE3-4E00-A8D5-2834DCF02554}">
      <dgm:prSet/>
      <dgm:spPr/>
      <dgm:t>
        <a:bodyPr/>
        <a:lstStyle/>
        <a:p>
          <a:endParaRPr lang="en-US"/>
        </a:p>
      </dgm:t>
    </dgm:pt>
    <dgm:pt modelId="{D103CB8A-CF30-4768-A8D7-F17119F7EB42}" type="sibTrans" cxnId="{8DEF771B-3FE3-4E00-A8D5-2834DCF02554}">
      <dgm:prSet/>
      <dgm:spPr/>
      <dgm:t>
        <a:bodyPr/>
        <a:lstStyle/>
        <a:p>
          <a:endParaRPr lang="en-US"/>
        </a:p>
      </dgm:t>
    </dgm:pt>
    <dgm:pt modelId="{B757D643-8826-4903-90B2-DA40D0D9EA52}">
      <dgm:prSet/>
      <dgm:spPr/>
      <dgm:t>
        <a:bodyPr/>
        <a:lstStyle/>
        <a:p>
          <a:r>
            <a:rPr lang="en-US" dirty="0" err="1">
              <a:latin typeface="Arial Black" panose="020B0A04020102020204" charset="0"/>
            </a:rPr>
            <a:t>Третье</a:t>
          </a:r>
          <a:r>
            <a:rPr lang="en-US" dirty="0">
              <a:latin typeface="Arial Black" panose="020B0A04020102020204" charset="0"/>
            </a:rPr>
            <a:t>, </a:t>
          </a:r>
          <a:r>
            <a:rPr lang="en-US" dirty="0" err="1">
              <a:latin typeface="Arial Black" panose="020B0A04020102020204" charset="0"/>
            </a:rPr>
            <a:t>интеллект-карта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solidFill>
                <a:schemeClr val="bg1"/>
              </a:solidFill>
              <a:latin typeface="Arial Black" panose="020B0A04020102020204" charset="0"/>
            </a:rPr>
            <a:t>легко</a:t>
          </a:r>
          <a:r>
            <a:rPr lang="en-US" dirty="0">
              <a:solidFill>
                <a:schemeClr val="bg1"/>
              </a:solidFill>
              <a:latin typeface="Arial Black" panose="020B0A04020102020204" charset="0"/>
            </a:rPr>
            <a:t> </a:t>
          </a:r>
          <a:r>
            <a:rPr lang="en-US" b="1" dirty="0" err="1">
              <a:solidFill>
                <a:schemeClr val="bg1"/>
              </a:solidFill>
              <a:latin typeface="Arial Black" panose="020B0A04020102020204" charset="0"/>
            </a:rPr>
            <a:t>запоминается</a:t>
          </a:r>
          <a:r>
            <a:rPr lang="en-US" b="1" dirty="0">
              <a:solidFill>
                <a:schemeClr val="bg1"/>
              </a:solidFill>
              <a:latin typeface="Arial Black" panose="020B0A04020102020204" charset="0"/>
            </a:rPr>
            <a:t>. </a:t>
          </a:r>
          <a:r>
            <a:rPr lang="en-US" dirty="0" err="1">
              <a:latin typeface="Arial Black" panose="020B0A04020102020204" charset="0"/>
            </a:rPr>
            <a:t>Благодаря</a:t>
          </a:r>
          <a:r>
            <a:rPr lang="en-US" dirty="0">
              <a:latin typeface="Arial Black" panose="020B0A04020102020204" charset="0"/>
            </a:rPr>
            <a:t> </a:t>
          </a:r>
          <a:r>
            <a:rPr lang="en-US" dirty="0" err="1">
              <a:latin typeface="Arial Black" panose="020B0A04020102020204" charset="0"/>
            </a:rPr>
            <a:t>работе</a:t>
          </a:r>
          <a:r>
            <a:rPr lang="en-US" dirty="0">
              <a:latin typeface="Arial Black" panose="020B0A04020102020204" charset="0"/>
            </a:rPr>
            <a:t> </a:t>
          </a:r>
          <a:r>
            <a:rPr lang="en-US" dirty="0" err="1">
              <a:latin typeface="Arial Black" panose="020B0A04020102020204" charset="0"/>
            </a:rPr>
            <a:t>обоих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полушарий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мозга</a:t>
          </a:r>
          <a:r>
            <a:rPr lang="en-US" dirty="0">
              <a:latin typeface="Arial Black" panose="020B0A04020102020204" charset="0"/>
            </a:rPr>
            <a:t>, </a:t>
          </a:r>
          <a:r>
            <a:rPr lang="en-US" dirty="0" err="1">
              <a:latin typeface="Arial Black" panose="020B0A04020102020204" charset="0"/>
            </a:rPr>
            <a:t>использованию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образов</a:t>
          </a:r>
          <a:r>
            <a:rPr lang="en-US" dirty="0">
              <a:latin typeface="Arial Black" panose="020B0A04020102020204" charset="0"/>
            </a:rPr>
            <a:t> и </a:t>
          </a:r>
          <a:r>
            <a:rPr lang="en-US" dirty="0" err="1">
              <a:latin typeface="Arial Black" panose="020B0A04020102020204" charset="0"/>
            </a:rPr>
            <a:t>цвета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она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легко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запоминается</a:t>
          </a:r>
          <a:r>
            <a:rPr lang="en-US" dirty="0">
              <a:latin typeface="Arial Black" panose="020B0A04020102020204" charset="0"/>
            </a:rPr>
            <a:t> </a:t>
          </a:r>
          <a:r>
            <a:rPr lang="en-US" dirty="0" err="1">
              <a:latin typeface="Arial Black" panose="020B0A04020102020204" charset="0"/>
            </a:rPr>
            <a:t>дошкольниками</a:t>
          </a:r>
          <a:r>
            <a:rPr lang="en-US" dirty="0">
              <a:latin typeface="Arial Black" panose="020B0A04020102020204" charset="0"/>
            </a:rPr>
            <a:t>.</a:t>
          </a:r>
        </a:p>
      </dgm:t>
    </dgm:pt>
    <dgm:pt modelId="{0CED617D-BF55-4A2D-958E-675BB28ED8D9}" type="parTrans" cxnId="{F2353477-B34D-4F6C-B6C3-4E090DDC52C2}">
      <dgm:prSet/>
      <dgm:spPr/>
      <dgm:t>
        <a:bodyPr/>
        <a:lstStyle/>
        <a:p>
          <a:endParaRPr lang="en-US"/>
        </a:p>
      </dgm:t>
    </dgm:pt>
    <dgm:pt modelId="{38AAE7AC-16CA-458F-B39C-589FA1CD61C9}" type="sibTrans" cxnId="{F2353477-B34D-4F6C-B6C3-4E090DDC52C2}">
      <dgm:prSet/>
      <dgm:spPr/>
      <dgm:t>
        <a:bodyPr/>
        <a:lstStyle/>
        <a:p>
          <a:endParaRPr lang="en-US"/>
        </a:p>
      </dgm:t>
    </dgm:pt>
    <dgm:pt modelId="{CC4B6910-1ED6-4E08-9262-A207FE9D9029}" type="pres">
      <dgm:prSet presAssocID="{E2688427-8977-43AD-8E85-7846B102F9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FF41EA-6357-43DB-8188-126EE00127C4}" type="pres">
      <dgm:prSet presAssocID="{B757D643-8826-4903-90B2-DA40D0D9EA52}" presName="boxAndChildren" presStyleCnt="0"/>
      <dgm:spPr/>
    </dgm:pt>
    <dgm:pt modelId="{ADE4CFB1-6A73-4DA1-A2E9-8C82819B9CEF}" type="pres">
      <dgm:prSet presAssocID="{B757D643-8826-4903-90B2-DA40D0D9EA52}" presName="parentTextBox" presStyleLbl="node1" presStyleIdx="0" presStyleCnt="4"/>
      <dgm:spPr/>
      <dgm:t>
        <a:bodyPr/>
        <a:lstStyle/>
        <a:p>
          <a:endParaRPr lang="ru-RU"/>
        </a:p>
      </dgm:t>
    </dgm:pt>
    <dgm:pt modelId="{991F6FE5-345B-4A9A-A536-55FF225B0149}" type="pres">
      <dgm:prSet presAssocID="{D103CB8A-CF30-4768-A8D7-F17119F7EB42}" presName="sp" presStyleCnt="0"/>
      <dgm:spPr/>
    </dgm:pt>
    <dgm:pt modelId="{7483B77B-266A-48FD-B72B-EF8CD0ABA953}" type="pres">
      <dgm:prSet presAssocID="{431412A6-64CA-43B8-9FF0-654E0BBD4676}" presName="arrowAndChildren" presStyleCnt="0"/>
      <dgm:spPr/>
    </dgm:pt>
    <dgm:pt modelId="{9F50A4A4-15BE-4997-B91F-743EE87CC5CE}" type="pres">
      <dgm:prSet presAssocID="{431412A6-64CA-43B8-9FF0-654E0BBD4676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8C871364-C091-4363-A4D4-07280839DAA5}" type="pres">
      <dgm:prSet presAssocID="{ECE39DD1-1B89-4B5F-96B0-CB2D8A2436B4}" presName="sp" presStyleCnt="0"/>
      <dgm:spPr/>
    </dgm:pt>
    <dgm:pt modelId="{76FCC71A-B98E-4280-9F31-5FE378F51E82}" type="pres">
      <dgm:prSet presAssocID="{A4DEB050-C859-4689-8003-0587417F7709}" presName="arrowAndChildren" presStyleCnt="0"/>
      <dgm:spPr/>
    </dgm:pt>
    <dgm:pt modelId="{9988DB52-1AC2-4A59-BF62-22F9575597D6}" type="pres">
      <dgm:prSet presAssocID="{A4DEB050-C859-4689-8003-0587417F7709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66FEE994-C4EE-4886-A7ED-9814E6511F99}" type="pres">
      <dgm:prSet presAssocID="{CEA285E4-F434-4B6B-A058-FE7D5ABBE587}" presName="sp" presStyleCnt="0"/>
      <dgm:spPr/>
    </dgm:pt>
    <dgm:pt modelId="{7E874FC7-E68A-4F04-A443-5BA34A9B45FE}" type="pres">
      <dgm:prSet presAssocID="{5BE78657-0509-43F1-B26A-3D6338E965B0}" presName="arrowAndChildren" presStyleCnt="0"/>
      <dgm:spPr/>
    </dgm:pt>
    <dgm:pt modelId="{AC7A52F7-0ED8-490E-B996-E7ABFDAA9840}" type="pres">
      <dgm:prSet presAssocID="{5BE78657-0509-43F1-B26A-3D6338E965B0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FD119FC8-EEBE-496E-875C-20700A649463}" type="presOf" srcId="{B757D643-8826-4903-90B2-DA40D0D9EA52}" destId="{ADE4CFB1-6A73-4DA1-A2E9-8C82819B9CEF}" srcOrd="0" destOrd="0" presId="urn:microsoft.com/office/officeart/2005/8/layout/process4"/>
    <dgm:cxn modelId="{7EF8B693-6C0A-4B99-8B07-A1B4D7FA61BB}" type="presOf" srcId="{431412A6-64CA-43B8-9FF0-654E0BBD4676}" destId="{9F50A4A4-15BE-4997-B91F-743EE87CC5CE}" srcOrd="0" destOrd="0" presId="urn:microsoft.com/office/officeart/2005/8/layout/process4"/>
    <dgm:cxn modelId="{E6F7063E-27D4-4F38-9686-D56E2F0CB8D6}" type="presOf" srcId="{5BE78657-0509-43F1-B26A-3D6338E965B0}" destId="{AC7A52F7-0ED8-490E-B996-E7ABFDAA9840}" srcOrd="0" destOrd="0" presId="urn:microsoft.com/office/officeart/2005/8/layout/process4"/>
    <dgm:cxn modelId="{067A0099-061F-4E2A-945F-B609E638FB67}" type="presOf" srcId="{A4DEB050-C859-4689-8003-0587417F7709}" destId="{9988DB52-1AC2-4A59-BF62-22F9575597D6}" srcOrd="0" destOrd="0" presId="urn:microsoft.com/office/officeart/2005/8/layout/process4"/>
    <dgm:cxn modelId="{8DEF771B-3FE3-4E00-A8D5-2834DCF02554}" srcId="{E2688427-8977-43AD-8E85-7846B102F9B7}" destId="{431412A6-64CA-43B8-9FF0-654E0BBD4676}" srcOrd="2" destOrd="0" parTransId="{E40432A2-A342-4E84-B441-9FBF634DDC97}" sibTransId="{D103CB8A-CF30-4768-A8D7-F17119F7EB42}"/>
    <dgm:cxn modelId="{F2353477-B34D-4F6C-B6C3-4E090DDC52C2}" srcId="{E2688427-8977-43AD-8E85-7846B102F9B7}" destId="{B757D643-8826-4903-90B2-DA40D0D9EA52}" srcOrd="3" destOrd="0" parTransId="{0CED617D-BF55-4A2D-958E-675BB28ED8D9}" sibTransId="{38AAE7AC-16CA-458F-B39C-589FA1CD61C9}"/>
    <dgm:cxn modelId="{ADA70584-5909-4679-9D12-7EEA38B34B4E}" srcId="{E2688427-8977-43AD-8E85-7846B102F9B7}" destId="{A4DEB050-C859-4689-8003-0587417F7709}" srcOrd="1" destOrd="0" parTransId="{50716B99-775F-48C5-969A-BD25017A8434}" sibTransId="{ECE39DD1-1B89-4B5F-96B0-CB2D8A2436B4}"/>
    <dgm:cxn modelId="{79C6405C-4E43-4057-ACFF-51BDA4F64D20}" srcId="{E2688427-8977-43AD-8E85-7846B102F9B7}" destId="{5BE78657-0509-43F1-B26A-3D6338E965B0}" srcOrd="0" destOrd="0" parTransId="{1E9D5AF2-1EC9-47E8-8DA6-F08C5962DA39}" sibTransId="{CEA285E4-F434-4B6B-A058-FE7D5ABBE587}"/>
    <dgm:cxn modelId="{299C45E1-470D-412E-AECD-FC9A111328EF}" type="presOf" srcId="{E2688427-8977-43AD-8E85-7846B102F9B7}" destId="{CC4B6910-1ED6-4E08-9262-A207FE9D9029}" srcOrd="0" destOrd="0" presId="urn:microsoft.com/office/officeart/2005/8/layout/process4"/>
    <dgm:cxn modelId="{E59DD75D-409D-4EFE-B6C4-529420CBD354}" type="presParOf" srcId="{CC4B6910-1ED6-4E08-9262-A207FE9D9029}" destId="{5CFF41EA-6357-43DB-8188-126EE00127C4}" srcOrd="0" destOrd="0" presId="urn:microsoft.com/office/officeart/2005/8/layout/process4"/>
    <dgm:cxn modelId="{B04C3318-688D-41C0-BD59-85CE038861E2}" type="presParOf" srcId="{5CFF41EA-6357-43DB-8188-126EE00127C4}" destId="{ADE4CFB1-6A73-4DA1-A2E9-8C82819B9CEF}" srcOrd="0" destOrd="0" presId="urn:microsoft.com/office/officeart/2005/8/layout/process4"/>
    <dgm:cxn modelId="{325DD4E8-C191-454F-806A-7FF35B60B555}" type="presParOf" srcId="{CC4B6910-1ED6-4E08-9262-A207FE9D9029}" destId="{991F6FE5-345B-4A9A-A536-55FF225B0149}" srcOrd="1" destOrd="0" presId="urn:microsoft.com/office/officeart/2005/8/layout/process4"/>
    <dgm:cxn modelId="{45CCED29-8627-45D1-9310-0D9040787B60}" type="presParOf" srcId="{CC4B6910-1ED6-4E08-9262-A207FE9D9029}" destId="{7483B77B-266A-48FD-B72B-EF8CD0ABA953}" srcOrd="2" destOrd="0" presId="urn:microsoft.com/office/officeart/2005/8/layout/process4"/>
    <dgm:cxn modelId="{A9C9BB8A-2533-4E91-9D70-5ADD749DECA1}" type="presParOf" srcId="{7483B77B-266A-48FD-B72B-EF8CD0ABA953}" destId="{9F50A4A4-15BE-4997-B91F-743EE87CC5CE}" srcOrd="0" destOrd="0" presId="urn:microsoft.com/office/officeart/2005/8/layout/process4"/>
    <dgm:cxn modelId="{AD8307E6-A75A-48F3-8E70-4E640537558F}" type="presParOf" srcId="{CC4B6910-1ED6-4E08-9262-A207FE9D9029}" destId="{8C871364-C091-4363-A4D4-07280839DAA5}" srcOrd="3" destOrd="0" presId="urn:microsoft.com/office/officeart/2005/8/layout/process4"/>
    <dgm:cxn modelId="{C4945C3C-E831-43AC-8C47-77F52D526DC8}" type="presParOf" srcId="{CC4B6910-1ED6-4E08-9262-A207FE9D9029}" destId="{76FCC71A-B98E-4280-9F31-5FE378F51E82}" srcOrd="4" destOrd="0" presId="urn:microsoft.com/office/officeart/2005/8/layout/process4"/>
    <dgm:cxn modelId="{C7646ED9-A525-4F41-9861-9BD843235119}" type="presParOf" srcId="{76FCC71A-B98E-4280-9F31-5FE378F51E82}" destId="{9988DB52-1AC2-4A59-BF62-22F9575597D6}" srcOrd="0" destOrd="0" presId="urn:microsoft.com/office/officeart/2005/8/layout/process4"/>
    <dgm:cxn modelId="{D3F6F8D8-63DE-4A5F-A870-7A624D0F40F7}" type="presParOf" srcId="{CC4B6910-1ED6-4E08-9262-A207FE9D9029}" destId="{66FEE994-C4EE-4886-A7ED-9814E6511F99}" srcOrd="5" destOrd="0" presId="urn:microsoft.com/office/officeart/2005/8/layout/process4"/>
    <dgm:cxn modelId="{79C68999-69A3-4BD4-9F84-7FC57FACD5DB}" type="presParOf" srcId="{CC4B6910-1ED6-4E08-9262-A207FE9D9029}" destId="{7E874FC7-E68A-4F04-A443-5BA34A9B45FE}" srcOrd="6" destOrd="0" presId="urn:microsoft.com/office/officeart/2005/8/layout/process4"/>
    <dgm:cxn modelId="{3570ECB8-DFAC-49D7-AE51-89603BC9FEFF}" type="presParOf" srcId="{7E874FC7-E68A-4F04-A443-5BA34A9B45FE}" destId="{AC7A52F7-0ED8-490E-B996-E7ABFDAA9840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12B90C-9807-488E-A5F6-7CCF9F6957F1}" type="doc">
      <dgm:prSet loTypeId="urn:microsoft.com/office/officeart/2005/8/layout/process5#1" loCatId="process" qsTypeId="urn:microsoft.com/office/officeart/2005/8/quickstyle/simple1#3" qsCatId="simple" csTypeId="urn:microsoft.com/office/officeart/2005/8/colors/colorful5#1" csCatId="colorful"/>
      <dgm:spPr/>
      <dgm:t>
        <a:bodyPr/>
        <a:lstStyle/>
        <a:p>
          <a:endParaRPr lang="en-US"/>
        </a:p>
      </dgm:t>
    </dgm:pt>
    <dgm:pt modelId="{080B0A3B-61F4-474B-8704-2995C3CE04DD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dirty="0" err="1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Интеллектуальные</a:t>
          </a:r>
          <a:r>
            <a:rPr lang="en-US" sz="1800" b="1" dirty="0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800" b="1" dirty="0" err="1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карты</a:t>
          </a:r>
          <a:r>
            <a:rPr lang="en-US" sz="1800" b="1" dirty="0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800" b="1" dirty="0" err="1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можно</a:t>
          </a:r>
          <a:r>
            <a:rPr lang="en-US" sz="1800" b="1" dirty="0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800" b="1" dirty="0" err="1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использовать</a:t>
          </a:r>
          <a:r>
            <a:rPr lang="en-US" sz="1800" b="1" dirty="0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 в </a:t>
          </a:r>
          <a:r>
            <a:rPr lang="en-US" sz="1800" b="1" dirty="0" err="1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нескольких</a:t>
          </a:r>
          <a:r>
            <a:rPr lang="en-US" sz="1800" b="1" dirty="0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800" b="1" dirty="0" err="1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направлениях</a:t>
          </a:r>
          <a:r>
            <a:rPr lang="en-US" sz="1800" b="1" dirty="0">
              <a:solidFill>
                <a:schemeClr val="tx2">
                  <a:lumMod val="25000"/>
                </a:schemeClr>
              </a:solidFill>
              <a:latin typeface="Arial Black" panose="020B0A04020102020204" charset="0"/>
              <a:cs typeface="Arial Black" panose="020B0A04020102020204" charset="0"/>
            </a:rPr>
            <a:t>:</a:t>
          </a:r>
        </a:p>
      </dgm:t>
    </dgm:pt>
    <dgm:pt modelId="{F5679170-4AAB-4FAE-A311-2B588C91BE6D}" type="parTrans" cxnId="{DBE62CBF-DDE6-499A-BB39-E740C9929495}">
      <dgm:prSet/>
      <dgm:spPr/>
      <dgm:t>
        <a:bodyPr/>
        <a:lstStyle/>
        <a:p>
          <a:endParaRPr lang="en-US"/>
        </a:p>
      </dgm:t>
    </dgm:pt>
    <dgm:pt modelId="{7B4C151A-D807-411F-8B3C-2B12C8F3F90C}" type="sibTrans" cxnId="{DBE62CBF-DDE6-499A-BB39-E740C9929495}">
      <dgm:prSet/>
      <dgm:spPr/>
      <dgm:t>
        <a:bodyPr/>
        <a:lstStyle/>
        <a:p>
          <a:endParaRPr lang="en-US"/>
        </a:p>
      </dgm:t>
    </dgm:pt>
    <dgm:pt modelId="{2A7978D1-F723-4171-8D7E-9386B9CA9447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1.Сбор материала о предмете (объекте).</a:t>
          </a:r>
        </a:p>
      </dgm:t>
    </dgm:pt>
    <dgm:pt modelId="{A721F3E7-A364-4A1C-BA74-DAF6DA04F126}" type="parTrans" cxnId="{6D50D201-4618-4CA0-86B3-56147ECD76AB}">
      <dgm:prSet/>
      <dgm:spPr/>
      <dgm:t>
        <a:bodyPr/>
        <a:lstStyle/>
        <a:p>
          <a:endParaRPr lang="en-US"/>
        </a:p>
      </dgm:t>
    </dgm:pt>
    <dgm:pt modelId="{18CB1C6F-1083-462F-9BB0-186C6D51AEC6}" type="sibTrans" cxnId="{6D50D201-4618-4CA0-86B3-56147ECD76AB}">
      <dgm:prSet/>
      <dgm:spPr/>
      <dgm:t>
        <a:bodyPr/>
        <a:lstStyle/>
        <a:p>
          <a:endParaRPr lang="en-US"/>
        </a:p>
      </dgm:t>
    </dgm:pt>
    <dgm:pt modelId="{70459F6B-807C-49ED-A57D-6104F1E738FC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2. Создание обобщенной интеллектуальной карты, как итоговая работа по изучаемой теме. </a:t>
          </a:r>
        </a:p>
      </dgm:t>
    </dgm:pt>
    <dgm:pt modelId="{A9B41D18-5901-4432-A3C6-AC80227185E4}" type="parTrans" cxnId="{699F17B3-CBA4-4E2C-8D49-79F86324AE8B}">
      <dgm:prSet/>
      <dgm:spPr/>
      <dgm:t>
        <a:bodyPr/>
        <a:lstStyle/>
        <a:p>
          <a:endParaRPr lang="en-US"/>
        </a:p>
      </dgm:t>
    </dgm:pt>
    <dgm:pt modelId="{432307C3-E140-4DD8-B475-32891562837E}" type="sibTrans" cxnId="{699F17B3-CBA4-4E2C-8D49-79F86324AE8B}">
      <dgm:prSet/>
      <dgm:spPr/>
      <dgm:t>
        <a:bodyPr/>
        <a:lstStyle/>
        <a:p>
          <a:endParaRPr lang="en-US"/>
        </a:p>
      </dgm:t>
    </dgm:pt>
    <dgm:pt modelId="{FCE3B066-211D-4A4B-AAB4-2F7AF11D339B}" type="pres">
      <dgm:prSet presAssocID="{5012B90C-9807-488E-A5F6-7CCF9F6957F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235F75-8C1B-497A-81C6-33DFD592837B}" type="pres">
      <dgm:prSet presAssocID="{080B0A3B-61F4-474B-8704-2995C3CE04D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5CF0C8-A5A1-41FC-A085-9BCE9678ED20}" type="pres">
      <dgm:prSet presAssocID="{7B4C151A-D807-411F-8B3C-2B12C8F3F90C}" presName="sibTrans" presStyleLbl="sibTrans2D1" presStyleIdx="0" presStyleCnt="2"/>
      <dgm:spPr/>
      <dgm:t>
        <a:bodyPr/>
        <a:lstStyle/>
        <a:p>
          <a:endParaRPr lang="ru-RU"/>
        </a:p>
      </dgm:t>
    </dgm:pt>
    <dgm:pt modelId="{55548781-94B2-4717-B2C2-AA1B293C0273}" type="pres">
      <dgm:prSet presAssocID="{7B4C151A-D807-411F-8B3C-2B12C8F3F90C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62D2D5D9-0298-45AB-BA76-EE03C374BDD1}" type="pres">
      <dgm:prSet presAssocID="{2A7978D1-F723-4171-8D7E-9386B9CA944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97EB3-631F-47F1-8E2F-648E37CC10F3}" type="pres">
      <dgm:prSet presAssocID="{18CB1C6F-1083-462F-9BB0-186C6D51AEC6}" presName="sibTrans" presStyleLbl="sibTrans2D1" presStyleIdx="1" presStyleCnt="2"/>
      <dgm:spPr/>
      <dgm:t>
        <a:bodyPr/>
        <a:lstStyle/>
        <a:p>
          <a:endParaRPr lang="ru-RU"/>
        </a:p>
      </dgm:t>
    </dgm:pt>
    <dgm:pt modelId="{B63C2715-B850-4D8B-9044-37CA84E48558}" type="pres">
      <dgm:prSet presAssocID="{18CB1C6F-1083-462F-9BB0-186C6D51AEC6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DD7547A-825A-44CE-AE51-80337511B5B5}" type="pres">
      <dgm:prSet presAssocID="{70459F6B-807C-49ED-A57D-6104F1E738F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AE1E62-FE2C-43D9-8054-49C133E23B56}" type="presOf" srcId="{70459F6B-807C-49ED-A57D-6104F1E738FC}" destId="{3DD7547A-825A-44CE-AE51-80337511B5B5}" srcOrd="0" destOrd="0" presId="urn:microsoft.com/office/officeart/2005/8/layout/process5#1"/>
    <dgm:cxn modelId="{D1959824-4BC6-4127-8EFE-24504625E206}" type="presOf" srcId="{080B0A3B-61F4-474B-8704-2995C3CE04DD}" destId="{97235F75-8C1B-497A-81C6-33DFD592837B}" srcOrd="0" destOrd="0" presId="urn:microsoft.com/office/officeart/2005/8/layout/process5#1"/>
    <dgm:cxn modelId="{692E9564-E623-48BA-8996-6457E1DF788C}" type="presOf" srcId="{7B4C151A-D807-411F-8B3C-2B12C8F3F90C}" destId="{55548781-94B2-4717-B2C2-AA1B293C0273}" srcOrd="1" destOrd="0" presId="urn:microsoft.com/office/officeart/2005/8/layout/process5#1"/>
    <dgm:cxn modelId="{DBE62CBF-DDE6-499A-BB39-E740C9929495}" srcId="{5012B90C-9807-488E-A5F6-7CCF9F6957F1}" destId="{080B0A3B-61F4-474B-8704-2995C3CE04DD}" srcOrd="0" destOrd="0" parTransId="{F5679170-4AAB-4FAE-A311-2B588C91BE6D}" sibTransId="{7B4C151A-D807-411F-8B3C-2B12C8F3F90C}"/>
    <dgm:cxn modelId="{699F17B3-CBA4-4E2C-8D49-79F86324AE8B}" srcId="{5012B90C-9807-488E-A5F6-7CCF9F6957F1}" destId="{70459F6B-807C-49ED-A57D-6104F1E738FC}" srcOrd="2" destOrd="0" parTransId="{A9B41D18-5901-4432-A3C6-AC80227185E4}" sibTransId="{432307C3-E140-4DD8-B475-32891562837E}"/>
    <dgm:cxn modelId="{00B60735-DC88-4F70-8F54-A12FAF76200C}" type="presOf" srcId="{18CB1C6F-1083-462F-9BB0-186C6D51AEC6}" destId="{B63C2715-B850-4D8B-9044-37CA84E48558}" srcOrd="1" destOrd="0" presId="urn:microsoft.com/office/officeart/2005/8/layout/process5#1"/>
    <dgm:cxn modelId="{7561171B-7CC5-4DBA-A103-BFF96AFF614D}" type="presOf" srcId="{2A7978D1-F723-4171-8D7E-9386B9CA9447}" destId="{62D2D5D9-0298-45AB-BA76-EE03C374BDD1}" srcOrd="0" destOrd="0" presId="urn:microsoft.com/office/officeart/2005/8/layout/process5#1"/>
    <dgm:cxn modelId="{6D50D201-4618-4CA0-86B3-56147ECD76AB}" srcId="{5012B90C-9807-488E-A5F6-7CCF9F6957F1}" destId="{2A7978D1-F723-4171-8D7E-9386B9CA9447}" srcOrd="1" destOrd="0" parTransId="{A721F3E7-A364-4A1C-BA74-DAF6DA04F126}" sibTransId="{18CB1C6F-1083-462F-9BB0-186C6D51AEC6}"/>
    <dgm:cxn modelId="{0E643870-21CD-4A34-8889-0B680F8F32ED}" type="presOf" srcId="{18CB1C6F-1083-462F-9BB0-186C6D51AEC6}" destId="{10397EB3-631F-47F1-8E2F-648E37CC10F3}" srcOrd="0" destOrd="0" presId="urn:microsoft.com/office/officeart/2005/8/layout/process5#1"/>
    <dgm:cxn modelId="{2B44EB32-F4EB-434F-8B5D-4442AFE837F9}" type="presOf" srcId="{5012B90C-9807-488E-A5F6-7CCF9F6957F1}" destId="{FCE3B066-211D-4A4B-AAB4-2F7AF11D339B}" srcOrd="0" destOrd="0" presId="urn:microsoft.com/office/officeart/2005/8/layout/process5#1"/>
    <dgm:cxn modelId="{28D71502-1043-45D5-BFA4-181F0F9672F2}" type="presOf" srcId="{7B4C151A-D807-411F-8B3C-2B12C8F3F90C}" destId="{585CF0C8-A5A1-41FC-A085-9BCE9678ED20}" srcOrd="0" destOrd="0" presId="urn:microsoft.com/office/officeart/2005/8/layout/process5#1"/>
    <dgm:cxn modelId="{719527FF-B816-46FE-B293-D5267A2A57A8}" type="presParOf" srcId="{FCE3B066-211D-4A4B-AAB4-2F7AF11D339B}" destId="{97235F75-8C1B-497A-81C6-33DFD592837B}" srcOrd="0" destOrd="0" presId="urn:microsoft.com/office/officeart/2005/8/layout/process5#1"/>
    <dgm:cxn modelId="{E3DDFC5B-8017-43E6-B226-DA15A1BE5B4C}" type="presParOf" srcId="{FCE3B066-211D-4A4B-AAB4-2F7AF11D339B}" destId="{585CF0C8-A5A1-41FC-A085-9BCE9678ED20}" srcOrd="1" destOrd="0" presId="urn:microsoft.com/office/officeart/2005/8/layout/process5#1"/>
    <dgm:cxn modelId="{4B707290-05B5-41A8-9D34-ACD58C9A323D}" type="presParOf" srcId="{585CF0C8-A5A1-41FC-A085-9BCE9678ED20}" destId="{55548781-94B2-4717-B2C2-AA1B293C0273}" srcOrd="0" destOrd="0" presId="urn:microsoft.com/office/officeart/2005/8/layout/process5#1"/>
    <dgm:cxn modelId="{4222B69A-63D9-462D-B6A8-577DE0B0FAF3}" type="presParOf" srcId="{FCE3B066-211D-4A4B-AAB4-2F7AF11D339B}" destId="{62D2D5D9-0298-45AB-BA76-EE03C374BDD1}" srcOrd="2" destOrd="0" presId="urn:microsoft.com/office/officeart/2005/8/layout/process5#1"/>
    <dgm:cxn modelId="{1F5AA27E-062E-4276-B8DC-B04AAFE82A63}" type="presParOf" srcId="{FCE3B066-211D-4A4B-AAB4-2F7AF11D339B}" destId="{10397EB3-631F-47F1-8E2F-648E37CC10F3}" srcOrd="3" destOrd="0" presId="urn:microsoft.com/office/officeart/2005/8/layout/process5#1"/>
    <dgm:cxn modelId="{3A5C9C9B-4705-4420-B022-F48D3F02ADA0}" type="presParOf" srcId="{10397EB3-631F-47F1-8E2F-648E37CC10F3}" destId="{B63C2715-B850-4D8B-9044-37CA84E48558}" srcOrd="0" destOrd="0" presId="urn:microsoft.com/office/officeart/2005/8/layout/process5#1"/>
    <dgm:cxn modelId="{E6F6D613-B22F-49DA-BFDA-F8CC73178358}" type="presParOf" srcId="{FCE3B066-211D-4A4B-AAB4-2F7AF11D339B}" destId="{3DD7547A-825A-44CE-AE51-80337511B5B5}" srcOrd="4" destOrd="0" presId="urn:microsoft.com/office/officeart/2005/8/layout/process5#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57452A-926E-49D8-94D1-E92AD93CA882}" type="doc">
      <dgm:prSet loTypeId="urn:microsoft.com/office/officeart/2005/8/layout/default#2" loCatId="list" qsTypeId="urn:microsoft.com/office/officeart/2005/8/quickstyle/simple1#4" qsCatId="simple" csTypeId="urn:microsoft.com/office/officeart/2005/8/colors/colorful5#2" csCatId="colorful" phldr="1"/>
      <dgm:spPr/>
      <dgm:t>
        <a:bodyPr/>
        <a:lstStyle/>
        <a:p>
          <a:endParaRPr lang="en-US"/>
        </a:p>
      </dgm:t>
    </dgm:pt>
    <dgm:pt modelId="{83C1D325-BC05-4792-B0E1-33F71961A285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 dirty="0" err="1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Интеллект-карты</a:t>
          </a:r>
          <a:r>
            <a:rPr lang="en-US" sz="1800" dirty="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 в </a:t>
          </a:r>
          <a:r>
            <a:rPr lang="en-US" sz="1800" dirty="0" err="1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работе</a:t>
          </a:r>
        </a:p>
      </dgm:t>
    </dgm:pt>
    <dgm:pt modelId="{8092ABD2-5B83-4E06-B274-CC017717057F}" type="parTrans" cxnId="{83E21DC0-9EFB-43F5-8C78-AA54F6D3410A}">
      <dgm:prSet/>
      <dgm:spPr/>
      <dgm:t>
        <a:bodyPr/>
        <a:lstStyle/>
        <a:p>
          <a:endParaRPr lang="en-US"/>
        </a:p>
      </dgm:t>
    </dgm:pt>
    <dgm:pt modelId="{57181986-C9B5-4093-A49B-B234AE8EAD9C}" type="sibTrans" cxnId="{83E21DC0-9EFB-43F5-8C78-AA54F6D3410A}">
      <dgm:prSet/>
      <dgm:spPr/>
      <dgm:t>
        <a:bodyPr/>
        <a:lstStyle/>
        <a:p>
          <a:endParaRPr lang="en-US"/>
        </a:p>
      </dgm:t>
    </dgm:pt>
    <dgm:pt modelId="{DF015F0D-BE94-4EAB-89B7-44984DA2620D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создавать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рабочие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планы</a:t>
          </a:r>
          <a:endParaRPr lang="en-US" sz="16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87C82C6B-3581-4903-AECF-DE5D42DDD293}" type="parTrans" cxnId="{E2EEE9CD-554C-4CA6-B106-C2BECC3D465D}">
      <dgm:prSet/>
      <dgm:spPr/>
      <dgm:t>
        <a:bodyPr/>
        <a:lstStyle/>
        <a:p>
          <a:endParaRPr lang="en-US"/>
        </a:p>
      </dgm:t>
    </dgm:pt>
    <dgm:pt modelId="{E4F71558-85F1-48CA-B692-C984686207E9}" type="sibTrans" cxnId="{E2EEE9CD-554C-4CA6-B106-C2BECC3D465D}">
      <dgm:prSet/>
      <dgm:spPr/>
      <dgm:t>
        <a:bodyPr/>
        <a:lstStyle/>
        <a:p>
          <a:endParaRPr lang="en-US"/>
        </a:p>
      </dgm:t>
    </dgm:pt>
    <dgm:pt modelId="{93E1356D-F2BE-4131-B432-E9CF6C309D8C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dirty="0" err="1">
              <a:solidFill>
                <a:schemeClr val="tx1"/>
              </a:solidFill>
              <a:latin typeface="Arial Black" panose="020B0A04020102020204" charset="0"/>
              <a:cs typeface="Arial Black" panose="020B0A04020102020204" charset="0"/>
            </a:rPr>
            <a:t>подготовить</a:t>
          </a:r>
          <a:r>
            <a:rPr lang="en-US" sz="1600" dirty="0">
              <a:solidFill>
                <a:schemeClr val="tx1"/>
              </a:solidFill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solidFill>
                <a:schemeClr val="tx1"/>
              </a:solidFill>
              <a:latin typeface="Arial Black" panose="020B0A04020102020204" charset="0"/>
              <a:cs typeface="Arial Black" panose="020B0A04020102020204" charset="0"/>
            </a:rPr>
            <a:t>план</a:t>
          </a:r>
          <a:r>
            <a:rPr lang="en-US" sz="1600" dirty="0">
              <a:solidFill>
                <a:schemeClr val="tx1"/>
              </a:solidFill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solidFill>
                <a:schemeClr val="tx1"/>
              </a:solidFill>
              <a:latin typeface="Arial Black" panose="020B0A04020102020204" charset="0"/>
              <a:cs typeface="Arial Black" panose="020B0A04020102020204" charset="0"/>
            </a:rPr>
            <a:t>выступления</a:t>
          </a:r>
          <a:r>
            <a:rPr lang="en-US" sz="1600" dirty="0">
              <a:solidFill>
                <a:schemeClr val="tx1"/>
              </a:solidFill>
              <a:latin typeface="Arial Black" panose="020B0A04020102020204" charset="0"/>
              <a:cs typeface="Arial Black" panose="020B0A04020102020204" charset="0"/>
            </a:rPr>
            <a:t>, </a:t>
          </a:r>
          <a:r>
            <a:rPr lang="en-US" sz="1600" dirty="0" err="1">
              <a:solidFill>
                <a:schemeClr val="tx1"/>
              </a:solidFill>
              <a:latin typeface="Arial Black" panose="020B0A04020102020204" charset="0"/>
              <a:cs typeface="Arial Black" panose="020B0A04020102020204" charset="0"/>
            </a:rPr>
            <a:t>презентации</a:t>
          </a:r>
        </a:p>
      </dgm:t>
    </dgm:pt>
    <dgm:pt modelId="{46F446F6-BF19-4AC6-8ABC-41EB19CB3777}" type="parTrans" cxnId="{EDA868EC-E854-4AD1-B67D-A53C810564E5}">
      <dgm:prSet/>
      <dgm:spPr/>
      <dgm:t>
        <a:bodyPr/>
        <a:lstStyle/>
        <a:p>
          <a:endParaRPr lang="en-US"/>
        </a:p>
      </dgm:t>
    </dgm:pt>
    <dgm:pt modelId="{521BDB1D-AEEC-4457-984C-C3F843E6EDC9}" type="sibTrans" cxnId="{EDA868EC-E854-4AD1-B67D-A53C810564E5}">
      <dgm:prSet/>
      <dgm:spPr/>
      <dgm:t>
        <a:bodyPr/>
        <a:lstStyle/>
        <a:p>
          <a:endParaRPr lang="en-US"/>
        </a:p>
      </dgm:t>
    </dgm:pt>
    <dgm:pt modelId="{3AC8211F-0060-467B-86C3-465B4FB86A7A}">
      <dgm:prSet phldr="0" custT="1"/>
      <dgm:spPr/>
      <dgm:t>
        <a:bodyPr vert="horz" wrap="square"/>
        <a:lstStyle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 dirty="0" err="1">
              <a:latin typeface="Arial Black" panose="020B0A04020102020204" charset="0"/>
              <a:cs typeface="Arial Black" panose="020B0A04020102020204" charset="0"/>
            </a:rPr>
            <a:t>устроить</a:t>
          </a:r>
          <a:r>
            <a:rPr lang="en-US" sz="18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800" dirty="0" err="1">
              <a:latin typeface="Arial Black" panose="020B0A04020102020204" charset="0"/>
              <a:cs typeface="Arial Black" panose="020B0A04020102020204" charset="0"/>
            </a:rPr>
            <a:t>мозговой</a:t>
          </a:r>
          <a:r>
            <a:rPr lang="en-US" sz="18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800" dirty="0" err="1">
              <a:latin typeface="Arial Black" panose="020B0A04020102020204" charset="0"/>
              <a:cs typeface="Arial Black" panose="020B0A04020102020204" charset="0"/>
            </a:rPr>
            <a:t>штурм</a:t>
          </a:r>
          <a:endParaRPr lang="en-US" sz="18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D73F3B02-E0A2-4BB8-B1E3-AFD359AE427D}" type="parTrans" cxnId="{21ADCF20-77CB-4138-A89F-94C9F2ECE9BF}">
      <dgm:prSet/>
      <dgm:spPr/>
      <dgm:t>
        <a:bodyPr/>
        <a:lstStyle/>
        <a:p>
          <a:endParaRPr lang="en-US"/>
        </a:p>
      </dgm:t>
    </dgm:pt>
    <dgm:pt modelId="{D4333C70-1889-47D7-A81A-0D613B1BE194}" type="sibTrans" cxnId="{21ADCF20-77CB-4138-A89F-94C9F2ECE9BF}">
      <dgm:prSet/>
      <dgm:spPr/>
      <dgm:t>
        <a:bodyPr/>
        <a:lstStyle/>
        <a:p>
          <a:endParaRPr lang="en-US"/>
        </a:p>
      </dgm:t>
    </dgm:pt>
    <dgm:pt modelId="{B49EE2AF-0174-4553-8153-3D2972C5BD6E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 dirty="0" err="1">
              <a:latin typeface="Arial Black" panose="020B0A04020102020204" charset="0"/>
              <a:cs typeface="Arial Black" panose="020B0A04020102020204" charset="0"/>
            </a:rPr>
            <a:t>упорядочить</a:t>
          </a:r>
          <a:r>
            <a:rPr lang="en-US" sz="18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800" dirty="0" err="1">
              <a:latin typeface="Arial Black" panose="020B0A04020102020204" charset="0"/>
              <a:cs typeface="Arial Black" panose="020B0A04020102020204" charset="0"/>
            </a:rPr>
            <a:t>мысли</a:t>
          </a:r>
          <a:r>
            <a:rPr lang="en-US" sz="1800" dirty="0">
              <a:latin typeface="Arial Black" panose="020B0A04020102020204" charset="0"/>
              <a:cs typeface="Arial Black" panose="020B0A04020102020204" charset="0"/>
            </a:rPr>
            <a:t> и </a:t>
          </a:r>
          <a:r>
            <a:rPr lang="en-US" sz="1800" dirty="0" err="1">
              <a:latin typeface="Arial Black" panose="020B0A04020102020204" charset="0"/>
              <a:cs typeface="Arial Black" panose="020B0A04020102020204" charset="0"/>
            </a:rPr>
            <a:t>идеи</a:t>
          </a:r>
          <a:endParaRPr lang="ru-RU" sz="18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422710AF-FDF1-4ECD-A7D2-DF847032CEA3}" type="parTrans" cxnId="{60BDBC51-F160-4D06-B16F-6118C528CD34}">
      <dgm:prSet/>
      <dgm:spPr/>
      <dgm:t>
        <a:bodyPr/>
        <a:lstStyle/>
        <a:p>
          <a:endParaRPr lang="ru-RU"/>
        </a:p>
      </dgm:t>
    </dgm:pt>
    <dgm:pt modelId="{E62EB16A-49DB-40F6-A7C6-D6DAB46931F1}" type="sibTrans" cxnId="{60BDBC51-F160-4D06-B16F-6118C528CD34}">
      <dgm:prSet/>
      <dgm:spPr/>
      <dgm:t>
        <a:bodyPr/>
        <a:lstStyle/>
        <a:p>
          <a:endParaRPr lang="ru-RU"/>
        </a:p>
      </dgm:t>
    </dgm:pt>
    <dgm:pt modelId="{D8EF3744-62F4-47AA-895A-463D3BCDC44F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dirty="0" err="1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Интеллект-карты</a:t>
          </a:r>
          <a:r>
            <a:rPr lang="en-US" sz="1600" dirty="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 в </a:t>
          </a:r>
          <a:r>
            <a:rPr lang="en-US" sz="1600" dirty="0" err="1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учебной</a:t>
          </a:r>
          <a:r>
            <a:rPr lang="en-US" sz="1600" dirty="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деятельности</a:t>
          </a:r>
        </a:p>
      </dgm:t>
    </dgm:pt>
    <dgm:pt modelId="{805B3591-31D1-435D-9029-7305E23E4164}" type="parTrans" cxnId="{617AACC7-383C-485E-BB3F-1CA12E6765B7}">
      <dgm:prSet/>
      <dgm:spPr/>
      <dgm:t>
        <a:bodyPr/>
        <a:lstStyle/>
        <a:p>
          <a:endParaRPr lang="en-US"/>
        </a:p>
      </dgm:t>
    </dgm:pt>
    <dgm:pt modelId="{23E62340-E8A9-47AF-84B1-3AEBB4F03FE0}" type="sibTrans" cxnId="{617AACC7-383C-485E-BB3F-1CA12E6765B7}">
      <dgm:prSet/>
      <dgm:spPr/>
      <dgm:t>
        <a:bodyPr/>
        <a:lstStyle/>
        <a:p>
          <a:endParaRPr lang="en-US"/>
        </a:p>
      </dgm:t>
    </dgm:pt>
    <dgm:pt modelId="{5697053B-6CB4-419D-B1A1-F730A8990037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записывать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 </a:t>
          </a:r>
          <a:r>
            <a:rPr lang="en-US" sz="1400" u="sng" dirty="0" err="1">
              <a:latin typeface="Arial Black" panose="020B0A04020102020204" charset="0"/>
              <a:cs typeface="Arial Black" panose="020B0A04020102020204" charset="0"/>
            </a:rPr>
            <a:t>учебные</a:t>
          </a:r>
          <a:r>
            <a:rPr lang="en-US" sz="1400" u="sng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u="sng" dirty="0" err="1">
              <a:latin typeface="Arial Black" panose="020B0A04020102020204" charset="0"/>
              <a:cs typeface="Arial Black" panose="020B0A04020102020204" charset="0"/>
            </a:rPr>
            <a:t>конспекты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 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по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книгам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и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на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слух</a:t>
          </a:r>
          <a:endParaRPr lang="en-US" sz="14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CAD1DA6C-7604-4117-B151-064BF9960569}" type="parTrans" cxnId="{D3FE76B8-018C-409D-B2E1-618E83CBB504}">
      <dgm:prSet/>
      <dgm:spPr/>
      <dgm:t>
        <a:bodyPr/>
        <a:lstStyle/>
        <a:p>
          <a:endParaRPr lang="en-US"/>
        </a:p>
      </dgm:t>
    </dgm:pt>
    <dgm:pt modelId="{F2CAC883-C0EE-489E-9859-644AE392136A}" type="sibTrans" cxnId="{D3FE76B8-018C-409D-B2E1-618E83CBB504}">
      <dgm:prSet/>
      <dgm:spPr/>
      <dgm:t>
        <a:bodyPr/>
        <a:lstStyle/>
        <a:p>
          <a:endParaRPr lang="en-US"/>
        </a:p>
      </dgm:t>
    </dgm:pt>
    <dgm:pt modelId="{6166EE9B-DD35-4132-8ADF-7FF75D981339}">
      <dgm:prSet phldr="0" custT="1"/>
      <dgm:spPr/>
      <dgm:t>
        <a:bodyPr vert="horz" wrap="square"/>
        <a:lstStyle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создавать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 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планы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написания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статей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,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книг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,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рефератов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,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дипломов</a:t>
          </a:r>
          <a:endParaRPr sz="1400">
            <a:latin typeface="Arial Black" panose="020B0A04020102020204" charset="0"/>
            <a:cs typeface="Arial Black" panose="020B0A04020102020204" charset="0"/>
          </a:endParaRPr>
        </a:p>
      </dgm:t>
    </dgm:pt>
    <dgm:pt modelId="{E04B1DEA-2760-4067-8DBC-C2348881E443}" type="parTrans" cxnId="{87BF7CC0-0868-4C29-8729-FD477333918E}">
      <dgm:prSet/>
      <dgm:spPr/>
      <dgm:t>
        <a:bodyPr/>
        <a:lstStyle/>
        <a:p>
          <a:endParaRPr lang="en-US"/>
        </a:p>
      </dgm:t>
    </dgm:pt>
    <dgm:pt modelId="{BAD67141-EB57-4ED7-B5EA-87001AB0D4CE}" type="sibTrans" cxnId="{87BF7CC0-0868-4C29-8729-FD477333918E}">
      <dgm:prSet/>
      <dgm:spPr/>
      <dgm:t>
        <a:bodyPr/>
        <a:lstStyle/>
        <a:p>
          <a:endParaRPr lang="en-US"/>
        </a:p>
      </dgm:t>
    </dgm:pt>
    <dgm:pt modelId="{B2D8D142-1F89-4551-9339-8D279D2C495E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структурировать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любой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материал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,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что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позволяет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понять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суть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,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мысль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автора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,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разложить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по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полочкам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трудный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материал</a:t>
          </a:r>
          <a:endParaRPr lang="ru-RU" sz="12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A1C239EC-2086-4C9A-87CA-E922528CBDC4}" type="parTrans" cxnId="{40E9860D-79F1-4D84-B855-8B7F0D82E6EA}">
      <dgm:prSet/>
      <dgm:spPr/>
      <dgm:t>
        <a:bodyPr/>
        <a:lstStyle/>
        <a:p>
          <a:endParaRPr lang="ru-RU"/>
        </a:p>
      </dgm:t>
    </dgm:pt>
    <dgm:pt modelId="{E0ACA29C-4856-4DF9-A957-F09A4C51CD8A}" type="sibTrans" cxnId="{40E9860D-79F1-4D84-B855-8B7F0D82E6EA}">
      <dgm:prSet/>
      <dgm:spPr/>
      <dgm:t>
        <a:bodyPr/>
        <a:lstStyle/>
        <a:p>
          <a:endParaRPr lang="ru-RU"/>
        </a:p>
      </dgm:t>
    </dgm:pt>
    <dgm:pt modelId="{89C4342F-FC0E-42BE-ADD6-52C84EF947E8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запомнить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смысл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материала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.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Интеллект-карты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запоминаются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в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разы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легче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,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чем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любой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текстовый</a:t>
          </a:r>
          <a:r>
            <a:rPr lang="en-US" sz="12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200" dirty="0" err="1">
              <a:latin typeface="Arial Black" panose="020B0A04020102020204" charset="0"/>
              <a:cs typeface="Arial Black" panose="020B0A04020102020204" charset="0"/>
            </a:rPr>
            <a:t>материал</a:t>
          </a:r>
          <a:endParaRPr lang="en-US" sz="12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A3601946-8D25-43B5-B401-8D46C7D8C005}" type="parTrans" cxnId="{5B791EFC-C0A2-417F-9234-5FE569BA50DD}">
      <dgm:prSet/>
      <dgm:spPr/>
      <dgm:t>
        <a:bodyPr/>
        <a:lstStyle/>
        <a:p>
          <a:endParaRPr lang="en-US"/>
        </a:p>
      </dgm:t>
    </dgm:pt>
    <dgm:pt modelId="{AB1A7111-1BCC-49C8-87FC-5F768F118845}" type="sibTrans" cxnId="{5B791EFC-C0A2-417F-9234-5FE569BA50DD}">
      <dgm:prSet/>
      <dgm:spPr/>
      <dgm:t>
        <a:bodyPr/>
        <a:lstStyle/>
        <a:p>
          <a:endParaRPr lang="en-US"/>
        </a:p>
      </dgm:t>
    </dgm:pt>
    <dgm:pt modelId="{D29A10A5-8BFB-434A-BACC-0C25C088FE16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 dirty="0" err="1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Интеллект-карты</a:t>
          </a:r>
          <a:r>
            <a:rPr lang="en-US" sz="1800" dirty="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 в </a:t>
          </a:r>
          <a:r>
            <a:rPr lang="en-US" sz="1800" dirty="0" err="1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rPr>
            <a:t>быту</a:t>
          </a:r>
        </a:p>
      </dgm:t>
    </dgm:pt>
    <dgm:pt modelId="{49671BE3-BEC9-40DD-93DB-2F60BB5E25AD}" type="parTrans" cxnId="{BC0DD4E8-43F9-4701-A8D3-46A2EEBAB277}">
      <dgm:prSet/>
      <dgm:spPr/>
      <dgm:t>
        <a:bodyPr/>
        <a:lstStyle/>
        <a:p>
          <a:endParaRPr lang="en-US"/>
        </a:p>
      </dgm:t>
    </dgm:pt>
    <dgm:pt modelId="{11CDEBA4-4F95-46E6-8259-4EACE8F73744}" type="sibTrans" cxnId="{BC0DD4E8-43F9-4701-A8D3-46A2EEBAB277}">
      <dgm:prSet/>
      <dgm:spPr/>
      <dgm:t>
        <a:bodyPr/>
        <a:lstStyle/>
        <a:p>
          <a:endParaRPr lang="en-US"/>
        </a:p>
      </dgm:t>
    </dgm:pt>
    <dgm:pt modelId="{0FB42B5F-6250-4F25-B500-42639CA24590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использовать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в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структурировании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бытовых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задач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,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бытовых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дел</a:t>
          </a:r>
          <a:endParaRPr lang="en-US" sz="14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8DFC8E70-CD1B-4F93-B4FB-9FAAB0848D5D}" type="parTrans" cxnId="{1A6FF2F2-D6DD-455C-82CC-69D86E7CEA5C}">
      <dgm:prSet/>
      <dgm:spPr/>
      <dgm:t>
        <a:bodyPr/>
        <a:lstStyle/>
        <a:p>
          <a:endParaRPr lang="en-US"/>
        </a:p>
      </dgm:t>
    </dgm:pt>
    <dgm:pt modelId="{4BD426B9-309D-4A26-9D1C-4BBDA3CD4A93}" type="sibTrans" cxnId="{1A6FF2F2-D6DD-455C-82CC-69D86E7CEA5C}">
      <dgm:prSet/>
      <dgm:spPr/>
      <dgm:t>
        <a:bodyPr/>
        <a:lstStyle/>
        <a:p>
          <a:endParaRPr lang="en-US"/>
        </a:p>
      </dgm:t>
    </dgm:pt>
    <dgm:pt modelId="{ADFF8819-BFF3-49D4-A001-FFD007DBF4C9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расписать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достоинства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и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недостатки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планируемых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покупок</a:t>
          </a:r>
          <a:r>
            <a:rPr lang="en-US" sz="1400" dirty="0">
              <a:latin typeface="Arial Black" panose="020B0A04020102020204" charset="0"/>
              <a:cs typeface="Arial Black" panose="020B0A04020102020204" charset="0"/>
            </a:rPr>
            <a:t> и </a:t>
          </a:r>
          <a:r>
            <a:rPr lang="en-US" sz="1400" dirty="0" err="1">
              <a:latin typeface="Arial Black" panose="020B0A04020102020204" charset="0"/>
              <a:cs typeface="Arial Black" panose="020B0A04020102020204" charset="0"/>
            </a:rPr>
            <a:t>приобретений</a:t>
          </a:r>
        </a:p>
      </dgm:t>
    </dgm:pt>
    <dgm:pt modelId="{23C6FBE5-CCD4-4356-BBD5-398EA9AF9DB6}" type="parTrans" cxnId="{377A019E-09E9-4069-8C5B-BEB4174E3830}">
      <dgm:prSet/>
      <dgm:spPr/>
      <dgm:t>
        <a:bodyPr/>
        <a:lstStyle/>
        <a:p>
          <a:endParaRPr lang="en-US"/>
        </a:p>
      </dgm:t>
    </dgm:pt>
    <dgm:pt modelId="{C72A0301-9902-4E0D-AF8F-206146A2EA33}" type="sibTrans" cxnId="{377A019E-09E9-4069-8C5B-BEB4174E3830}">
      <dgm:prSet/>
      <dgm:spPr/>
      <dgm:t>
        <a:bodyPr/>
        <a:lstStyle/>
        <a:p>
          <a:endParaRPr lang="en-US"/>
        </a:p>
      </dgm:t>
    </dgm:pt>
    <dgm:pt modelId="{C0AFC087-2BFE-4EE8-9F67-DC5F285EEA3A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создать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Ваше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личное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генеалогическое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дерево</a:t>
          </a:r>
          <a:endParaRPr lang="en-US" sz="16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80B0CBBB-96F1-4921-AADF-C596510E22B7}" type="parTrans" cxnId="{1A9BEFCF-EA9F-4B4C-BFDB-5F6F378EEB03}">
      <dgm:prSet/>
      <dgm:spPr/>
      <dgm:t>
        <a:bodyPr/>
        <a:lstStyle/>
        <a:p>
          <a:endParaRPr lang="en-US"/>
        </a:p>
      </dgm:t>
    </dgm:pt>
    <dgm:pt modelId="{B2298342-D53F-42B5-81E7-50D5E953BADA}" type="sibTrans" cxnId="{1A9BEFCF-EA9F-4B4C-BFDB-5F6F378EEB03}">
      <dgm:prSet/>
      <dgm:spPr/>
      <dgm:t>
        <a:bodyPr/>
        <a:lstStyle/>
        <a:p>
          <a:endParaRPr lang="en-US"/>
        </a:p>
      </dgm:t>
    </dgm:pt>
    <dgm:pt modelId="{00A6B207-FF9F-4983-9ABD-2EA49865F736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описать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структуру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проведения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праздника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или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иного</a:t>
          </a:r>
          <a:r>
            <a:rPr lang="en-US" sz="16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600" dirty="0" err="1">
              <a:latin typeface="Arial Black" panose="020B0A04020102020204" charset="0"/>
              <a:cs typeface="Arial Black" panose="020B0A04020102020204" charset="0"/>
            </a:rPr>
            <a:t>события</a:t>
          </a:r>
          <a:endParaRPr lang="en-US" sz="16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780CD7E2-9404-4AEE-9A09-FD6EFDE264B6}" type="parTrans" cxnId="{A0E099EC-1E63-477D-9D07-547A4BA7AFE7}">
      <dgm:prSet/>
      <dgm:spPr/>
      <dgm:t>
        <a:bodyPr/>
        <a:lstStyle/>
        <a:p>
          <a:endParaRPr lang="en-US"/>
        </a:p>
      </dgm:t>
    </dgm:pt>
    <dgm:pt modelId="{4C3E6F66-E793-4746-831D-45A99B90BFDA}" type="sibTrans" cxnId="{A0E099EC-1E63-477D-9D07-547A4BA7AFE7}">
      <dgm:prSet/>
      <dgm:spPr/>
      <dgm:t>
        <a:bodyPr/>
        <a:lstStyle/>
        <a:p>
          <a:endParaRPr lang="en-US"/>
        </a:p>
      </dgm:t>
    </dgm:pt>
    <dgm:pt modelId="{A224D480-E8E2-4125-98EA-F83F5EE8DCCD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 dirty="0" err="1">
              <a:latin typeface="Arial Black" panose="020B0A04020102020204" charset="0"/>
              <a:cs typeface="Arial Black" panose="020B0A04020102020204" charset="0"/>
            </a:rPr>
            <a:t>спланировать</a:t>
          </a:r>
          <a:r>
            <a:rPr lang="en-US" sz="1800" dirty="0">
              <a:latin typeface="Arial Black" panose="020B0A04020102020204" charset="0"/>
              <a:cs typeface="Arial Black" panose="020B0A04020102020204" charset="0"/>
            </a:rPr>
            <a:t> </a:t>
          </a:r>
          <a:r>
            <a:rPr lang="en-US" sz="1800" dirty="0" err="1">
              <a:latin typeface="Arial Black" panose="020B0A04020102020204" charset="0"/>
              <a:cs typeface="Arial Black" panose="020B0A04020102020204" charset="0"/>
            </a:rPr>
            <a:t>отдых</a:t>
          </a:r>
          <a:endParaRPr lang="en-US" sz="1800" dirty="0">
            <a:latin typeface="Arial Black" panose="020B0A04020102020204" charset="0"/>
            <a:cs typeface="Arial Black" panose="020B0A04020102020204" charset="0"/>
          </a:endParaRPr>
        </a:p>
      </dgm:t>
    </dgm:pt>
    <dgm:pt modelId="{B2775B51-DBD4-46B6-8280-59F51E2027E8}" type="parTrans" cxnId="{FAE93324-052A-4DA5-A3FE-703DC8DA99CA}">
      <dgm:prSet/>
      <dgm:spPr/>
      <dgm:t>
        <a:bodyPr/>
        <a:lstStyle/>
        <a:p>
          <a:endParaRPr lang="en-US"/>
        </a:p>
      </dgm:t>
    </dgm:pt>
    <dgm:pt modelId="{F319A17A-BF95-4BDD-973A-0EAD2550489C}" type="sibTrans" cxnId="{FAE93324-052A-4DA5-A3FE-703DC8DA99CA}">
      <dgm:prSet/>
      <dgm:spPr/>
      <dgm:t>
        <a:bodyPr/>
        <a:lstStyle/>
        <a:p>
          <a:endParaRPr lang="en-US"/>
        </a:p>
      </dgm:t>
    </dgm:pt>
    <dgm:pt modelId="{95F655EF-7CDE-471F-8ADA-06DD8FD79ABB}" type="pres">
      <dgm:prSet presAssocID="{0A57452A-926E-49D8-94D1-E92AD93CA88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85282E-E05F-4FE7-B1F5-11FB470EDF94}" type="pres">
      <dgm:prSet presAssocID="{83C1D325-BC05-4792-B0E1-33F71961A285}" presName="node" presStyleLbl="node1" presStyleIdx="0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1C579-CEBD-4C29-8363-B37451FC8B3A}" type="pres">
      <dgm:prSet presAssocID="{57181986-C9B5-4093-A49B-B234AE8EAD9C}" presName="sibTrans" presStyleCnt="0"/>
      <dgm:spPr/>
    </dgm:pt>
    <dgm:pt modelId="{6B092550-CBDC-4BEC-B0D5-9034D91BCC68}" type="pres">
      <dgm:prSet presAssocID="{DF015F0D-BE94-4EAB-89B7-44984DA2620D}" presName="node" presStyleLbl="node1" presStyleIdx="1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C9AA1-12EB-4D05-A67D-7382FDE4AE55}" type="pres">
      <dgm:prSet presAssocID="{E4F71558-85F1-48CA-B692-C984686207E9}" presName="sibTrans" presStyleCnt="0"/>
      <dgm:spPr/>
    </dgm:pt>
    <dgm:pt modelId="{98CE2C27-7A46-4CF6-9DBC-ACE1B6EB4442}" type="pres">
      <dgm:prSet presAssocID="{93E1356D-F2BE-4131-B432-E9CF6C309D8C}" presName="node" presStyleLbl="node1" presStyleIdx="2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B16FF0-4D14-4E00-A3AE-B46003C5EFA1}" type="pres">
      <dgm:prSet presAssocID="{521BDB1D-AEEC-4457-984C-C3F843E6EDC9}" presName="sibTrans" presStyleCnt="0"/>
      <dgm:spPr/>
    </dgm:pt>
    <dgm:pt modelId="{EAA61758-2062-4AA4-8CA9-E4667D586A05}" type="pres">
      <dgm:prSet presAssocID="{3AC8211F-0060-467B-86C3-465B4FB86A7A}" presName="node" presStyleLbl="node1" presStyleIdx="3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4259B8-9234-4D5F-999F-8BEBB3B6E468}" type="pres">
      <dgm:prSet presAssocID="{D4333C70-1889-47D7-A81A-0D613B1BE194}" presName="sibTrans" presStyleCnt="0"/>
      <dgm:spPr/>
    </dgm:pt>
    <dgm:pt modelId="{45C722FC-8EEF-4E88-8E50-20FE6BA50277}" type="pres">
      <dgm:prSet presAssocID="{B49EE2AF-0174-4553-8153-3D2972C5BD6E}" presName="node" presStyleLbl="node1" presStyleIdx="4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99E971-4694-4728-A4CE-6B8513B73166}" type="pres">
      <dgm:prSet presAssocID="{E62EB16A-49DB-40F6-A7C6-D6DAB46931F1}" presName="sibTrans" presStyleCnt="0"/>
      <dgm:spPr/>
    </dgm:pt>
    <dgm:pt modelId="{D09F50AC-AD59-4B5A-AEC7-13293EC8F6BF}" type="pres">
      <dgm:prSet presAssocID="{D8EF3744-62F4-47AA-895A-463D3BCDC44F}" presName="node" presStyleLbl="node1" presStyleIdx="5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ADC1A6-CC69-4FA9-8A38-1BD2B9D0E840}" type="pres">
      <dgm:prSet presAssocID="{23E62340-E8A9-47AF-84B1-3AEBB4F03FE0}" presName="sibTrans" presStyleCnt="0"/>
      <dgm:spPr/>
    </dgm:pt>
    <dgm:pt modelId="{A95C2D9D-67FB-4494-9D27-8EA8FB39F8D5}" type="pres">
      <dgm:prSet presAssocID="{5697053B-6CB4-419D-B1A1-F730A8990037}" presName="node" presStyleLbl="node1" presStyleIdx="6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FC2B5-5A1A-4EBA-81CE-D558ED084263}" type="pres">
      <dgm:prSet presAssocID="{F2CAC883-C0EE-489E-9859-644AE392136A}" presName="sibTrans" presStyleCnt="0"/>
      <dgm:spPr/>
    </dgm:pt>
    <dgm:pt modelId="{62EF9ABB-7CAC-4C72-A9F4-6A795200F5BA}" type="pres">
      <dgm:prSet presAssocID="{6166EE9B-DD35-4132-8ADF-7FF75D981339}" presName="node" presStyleLbl="node1" presStyleIdx="7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498C99-5655-4C7E-A8EC-0DD25163F5C8}" type="pres">
      <dgm:prSet presAssocID="{BAD67141-EB57-4ED7-B5EA-87001AB0D4CE}" presName="sibTrans" presStyleCnt="0"/>
      <dgm:spPr/>
    </dgm:pt>
    <dgm:pt modelId="{6BB7AE38-C08F-4D7D-830D-767616AE99CD}" type="pres">
      <dgm:prSet presAssocID="{B2D8D142-1F89-4551-9339-8D279D2C495E}" presName="node" presStyleLbl="node1" presStyleIdx="8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75D6C-8E0A-4CA0-868A-AE0967022AFE}" type="pres">
      <dgm:prSet presAssocID="{E0ACA29C-4856-4DF9-A957-F09A4C51CD8A}" presName="sibTrans" presStyleCnt="0"/>
      <dgm:spPr/>
    </dgm:pt>
    <dgm:pt modelId="{9429E541-ABD7-4B28-A81A-F6AB0CC4077A}" type="pres">
      <dgm:prSet presAssocID="{89C4342F-FC0E-42BE-ADD6-52C84EF947E8}" presName="node" presStyleLbl="node1" presStyleIdx="9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4498F4-4F21-4A78-8463-54EA39F49962}" type="pres">
      <dgm:prSet presAssocID="{AB1A7111-1BCC-49C8-87FC-5F768F118845}" presName="sibTrans" presStyleCnt="0"/>
      <dgm:spPr/>
    </dgm:pt>
    <dgm:pt modelId="{F6785BF9-AAC8-48EF-ABA1-631E8428924D}" type="pres">
      <dgm:prSet presAssocID="{D29A10A5-8BFB-434A-BACC-0C25C088FE16}" presName="node" presStyleLbl="node1" presStyleIdx="10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412F50-543D-484C-892E-D1FB782836A2}" type="pres">
      <dgm:prSet presAssocID="{11CDEBA4-4F95-46E6-8259-4EACE8F73744}" presName="sibTrans" presStyleCnt="0"/>
      <dgm:spPr/>
    </dgm:pt>
    <dgm:pt modelId="{EDB843D2-C764-4E4F-889A-370347390248}" type="pres">
      <dgm:prSet presAssocID="{0FB42B5F-6250-4F25-B500-42639CA24590}" presName="node" presStyleLbl="node1" presStyleIdx="11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66E86-95C5-4AF3-BC92-8560C96AB357}" type="pres">
      <dgm:prSet presAssocID="{4BD426B9-309D-4A26-9D1C-4BBDA3CD4A93}" presName="sibTrans" presStyleCnt="0"/>
      <dgm:spPr/>
    </dgm:pt>
    <dgm:pt modelId="{5C234B7C-C352-4336-80E6-D7945CF645D9}" type="pres">
      <dgm:prSet presAssocID="{ADFF8819-BFF3-49D4-A001-FFD007DBF4C9}" presName="node" presStyleLbl="node1" presStyleIdx="12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874172-E7DF-4EE8-B896-E7DEB899840E}" type="pres">
      <dgm:prSet presAssocID="{C72A0301-9902-4E0D-AF8F-206146A2EA33}" presName="sibTrans" presStyleCnt="0"/>
      <dgm:spPr/>
    </dgm:pt>
    <dgm:pt modelId="{AC0A49F8-999F-4C93-977D-6D8E7B95144F}" type="pres">
      <dgm:prSet presAssocID="{C0AFC087-2BFE-4EE8-9F67-DC5F285EEA3A}" presName="node" presStyleLbl="node1" presStyleIdx="13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5C7CF9-E73B-47B6-8C31-E6D1DF21C40A}" type="pres">
      <dgm:prSet presAssocID="{B2298342-D53F-42B5-81E7-50D5E953BADA}" presName="sibTrans" presStyleCnt="0"/>
      <dgm:spPr/>
    </dgm:pt>
    <dgm:pt modelId="{35EB53E8-D830-401D-95F7-153CEB3D71A0}" type="pres">
      <dgm:prSet presAssocID="{00A6B207-FF9F-4983-9ABD-2EA49865F736}" presName="node" presStyleLbl="node1" presStyleIdx="14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76473-3150-4442-8A56-C427D56C4F6A}" type="pres">
      <dgm:prSet presAssocID="{4C3E6F66-E793-4746-831D-45A99B90BFDA}" presName="sibTrans" presStyleCnt="0"/>
      <dgm:spPr/>
    </dgm:pt>
    <dgm:pt modelId="{A9A53D86-06E6-4F58-81EE-136886EB0C4E}" type="pres">
      <dgm:prSet presAssocID="{A224D480-E8E2-4125-98EA-F83F5EE8DCCD}" presName="node" presStyleLbl="node1" presStyleIdx="15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E21DC0-9EFB-43F5-8C78-AA54F6D3410A}" srcId="{0A57452A-926E-49D8-94D1-E92AD93CA882}" destId="{83C1D325-BC05-4792-B0E1-33F71961A285}" srcOrd="0" destOrd="0" parTransId="{8092ABD2-5B83-4E06-B274-CC017717057F}" sibTransId="{57181986-C9B5-4093-A49B-B234AE8EAD9C}"/>
    <dgm:cxn modelId="{E2EEE9CD-554C-4CA6-B106-C2BECC3D465D}" srcId="{0A57452A-926E-49D8-94D1-E92AD93CA882}" destId="{DF015F0D-BE94-4EAB-89B7-44984DA2620D}" srcOrd="1" destOrd="0" parTransId="{87C82C6B-3581-4903-AECF-DE5D42DDD293}" sibTransId="{E4F71558-85F1-48CA-B692-C984686207E9}"/>
    <dgm:cxn modelId="{1A6FF2F2-D6DD-455C-82CC-69D86E7CEA5C}" srcId="{0A57452A-926E-49D8-94D1-E92AD93CA882}" destId="{0FB42B5F-6250-4F25-B500-42639CA24590}" srcOrd="11" destOrd="0" parTransId="{8DFC8E70-CD1B-4F93-B4FB-9FAAB0848D5D}" sibTransId="{4BD426B9-309D-4A26-9D1C-4BBDA3CD4A93}"/>
    <dgm:cxn modelId="{31EBC878-D706-43DD-8413-754B5508FB5A}" type="presOf" srcId="{A224D480-E8E2-4125-98EA-F83F5EE8DCCD}" destId="{A9A53D86-06E6-4F58-81EE-136886EB0C4E}" srcOrd="0" destOrd="0" presId="urn:microsoft.com/office/officeart/2005/8/layout/default#2"/>
    <dgm:cxn modelId="{B494EA62-B569-430B-8E22-3985756D4F99}" type="presOf" srcId="{0FB42B5F-6250-4F25-B500-42639CA24590}" destId="{EDB843D2-C764-4E4F-889A-370347390248}" srcOrd="0" destOrd="0" presId="urn:microsoft.com/office/officeart/2005/8/layout/default#2"/>
    <dgm:cxn modelId="{21ADCF20-77CB-4138-A89F-94C9F2ECE9BF}" srcId="{0A57452A-926E-49D8-94D1-E92AD93CA882}" destId="{3AC8211F-0060-467B-86C3-465B4FB86A7A}" srcOrd="3" destOrd="0" parTransId="{D73F3B02-E0A2-4BB8-B1E3-AFD359AE427D}" sibTransId="{D4333C70-1889-47D7-A81A-0D613B1BE194}"/>
    <dgm:cxn modelId="{EACA4B58-913B-4F4C-AA2F-59494445475F}" type="presOf" srcId="{83C1D325-BC05-4792-B0E1-33F71961A285}" destId="{6885282E-E05F-4FE7-B1F5-11FB470EDF94}" srcOrd="0" destOrd="0" presId="urn:microsoft.com/office/officeart/2005/8/layout/default#2"/>
    <dgm:cxn modelId="{7A4FE08A-00A6-46FB-B7AB-1D1A70BC486A}" type="presOf" srcId="{6166EE9B-DD35-4132-8ADF-7FF75D981339}" destId="{62EF9ABB-7CAC-4C72-A9F4-6A795200F5BA}" srcOrd="0" destOrd="0" presId="urn:microsoft.com/office/officeart/2005/8/layout/default#2"/>
    <dgm:cxn modelId="{40E9860D-79F1-4D84-B855-8B7F0D82E6EA}" srcId="{0A57452A-926E-49D8-94D1-E92AD93CA882}" destId="{B2D8D142-1F89-4551-9339-8D279D2C495E}" srcOrd="8" destOrd="0" parTransId="{A1C239EC-2086-4C9A-87CA-E922528CBDC4}" sibTransId="{E0ACA29C-4856-4DF9-A957-F09A4C51CD8A}"/>
    <dgm:cxn modelId="{87BF7CC0-0868-4C29-8729-FD477333918E}" srcId="{0A57452A-926E-49D8-94D1-E92AD93CA882}" destId="{6166EE9B-DD35-4132-8ADF-7FF75D981339}" srcOrd="7" destOrd="0" parTransId="{E04B1DEA-2760-4067-8DBC-C2348881E443}" sibTransId="{BAD67141-EB57-4ED7-B5EA-87001AB0D4CE}"/>
    <dgm:cxn modelId="{D3FE76B8-018C-409D-B2E1-618E83CBB504}" srcId="{0A57452A-926E-49D8-94D1-E92AD93CA882}" destId="{5697053B-6CB4-419D-B1A1-F730A8990037}" srcOrd="6" destOrd="0" parTransId="{CAD1DA6C-7604-4117-B151-064BF9960569}" sibTransId="{F2CAC883-C0EE-489E-9859-644AE392136A}"/>
    <dgm:cxn modelId="{617AACC7-383C-485E-BB3F-1CA12E6765B7}" srcId="{0A57452A-926E-49D8-94D1-E92AD93CA882}" destId="{D8EF3744-62F4-47AA-895A-463D3BCDC44F}" srcOrd="5" destOrd="0" parTransId="{805B3591-31D1-435D-9029-7305E23E4164}" sibTransId="{23E62340-E8A9-47AF-84B1-3AEBB4F03FE0}"/>
    <dgm:cxn modelId="{60BDBC51-F160-4D06-B16F-6118C528CD34}" srcId="{0A57452A-926E-49D8-94D1-E92AD93CA882}" destId="{B49EE2AF-0174-4553-8153-3D2972C5BD6E}" srcOrd="4" destOrd="0" parTransId="{422710AF-FDF1-4ECD-A7D2-DF847032CEA3}" sibTransId="{E62EB16A-49DB-40F6-A7C6-D6DAB46931F1}"/>
    <dgm:cxn modelId="{78EF2301-0641-4266-911F-47527835D3C2}" type="presOf" srcId="{DF015F0D-BE94-4EAB-89B7-44984DA2620D}" destId="{6B092550-CBDC-4BEC-B0D5-9034D91BCC68}" srcOrd="0" destOrd="0" presId="urn:microsoft.com/office/officeart/2005/8/layout/default#2"/>
    <dgm:cxn modelId="{A0E099EC-1E63-477D-9D07-547A4BA7AFE7}" srcId="{0A57452A-926E-49D8-94D1-E92AD93CA882}" destId="{00A6B207-FF9F-4983-9ABD-2EA49865F736}" srcOrd="14" destOrd="0" parTransId="{780CD7E2-9404-4AEE-9A09-FD6EFDE264B6}" sibTransId="{4C3E6F66-E793-4746-831D-45A99B90BFDA}"/>
    <dgm:cxn modelId="{BC0DD4E8-43F9-4701-A8D3-46A2EEBAB277}" srcId="{0A57452A-926E-49D8-94D1-E92AD93CA882}" destId="{D29A10A5-8BFB-434A-BACC-0C25C088FE16}" srcOrd="10" destOrd="0" parTransId="{49671BE3-BEC9-40DD-93DB-2F60BB5E25AD}" sibTransId="{11CDEBA4-4F95-46E6-8259-4EACE8F73744}"/>
    <dgm:cxn modelId="{2EBA7E1C-8587-4F87-B8E3-E7E14919CF13}" type="presOf" srcId="{C0AFC087-2BFE-4EE8-9F67-DC5F285EEA3A}" destId="{AC0A49F8-999F-4C93-977D-6D8E7B95144F}" srcOrd="0" destOrd="0" presId="urn:microsoft.com/office/officeart/2005/8/layout/default#2"/>
    <dgm:cxn modelId="{AA3F4759-814E-44F0-A97A-08BB0B9E2F9E}" type="presOf" srcId="{D29A10A5-8BFB-434A-BACC-0C25C088FE16}" destId="{F6785BF9-AAC8-48EF-ABA1-631E8428924D}" srcOrd="0" destOrd="0" presId="urn:microsoft.com/office/officeart/2005/8/layout/default#2"/>
    <dgm:cxn modelId="{93BC8C51-3994-4590-B87D-C347AA8A3DD8}" type="presOf" srcId="{B2D8D142-1F89-4551-9339-8D279D2C495E}" destId="{6BB7AE38-C08F-4D7D-830D-767616AE99CD}" srcOrd="0" destOrd="0" presId="urn:microsoft.com/office/officeart/2005/8/layout/default#2"/>
    <dgm:cxn modelId="{07B1C055-BE4B-40C6-B537-06118F32F146}" type="presOf" srcId="{93E1356D-F2BE-4131-B432-E9CF6C309D8C}" destId="{98CE2C27-7A46-4CF6-9DBC-ACE1B6EB4442}" srcOrd="0" destOrd="0" presId="urn:microsoft.com/office/officeart/2005/8/layout/default#2"/>
    <dgm:cxn modelId="{65BB9C41-6117-4052-AEE8-D531B39A040B}" type="presOf" srcId="{B49EE2AF-0174-4553-8153-3D2972C5BD6E}" destId="{45C722FC-8EEF-4E88-8E50-20FE6BA50277}" srcOrd="0" destOrd="0" presId="urn:microsoft.com/office/officeart/2005/8/layout/default#2"/>
    <dgm:cxn modelId="{5094B520-1F41-40F7-AA6B-317CA4CECA8E}" type="presOf" srcId="{00A6B207-FF9F-4983-9ABD-2EA49865F736}" destId="{35EB53E8-D830-401D-95F7-153CEB3D71A0}" srcOrd="0" destOrd="0" presId="urn:microsoft.com/office/officeart/2005/8/layout/default#2"/>
    <dgm:cxn modelId="{A8CEB8B7-D95B-4C48-8A59-02F205018B96}" type="presOf" srcId="{ADFF8819-BFF3-49D4-A001-FFD007DBF4C9}" destId="{5C234B7C-C352-4336-80E6-D7945CF645D9}" srcOrd="0" destOrd="0" presId="urn:microsoft.com/office/officeart/2005/8/layout/default#2"/>
    <dgm:cxn modelId="{5B791EFC-C0A2-417F-9234-5FE569BA50DD}" srcId="{0A57452A-926E-49D8-94D1-E92AD93CA882}" destId="{89C4342F-FC0E-42BE-ADD6-52C84EF947E8}" srcOrd="9" destOrd="0" parTransId="{A3601946-8D25-43B5-B401-8D46C7D8C005}" sibTransId="{AB1A7111-1BCC-49C8-87FC-5F768F118845}"/>
    <dgm:cxn modelId="{377A019E-09E9-4069-8C5B-BEB4174E3830}" srcId="{0A57452A-926E-49D8-94D1-E92AD93CA882}" destId="{ADFF8819-BFF3-49D4-A001-FFD007DBF4C9}" srcOrd="12" destOrd="0" parTransId="{23C6FBE5-CCD4-4356-BBD5-398EA9AF9DB6}" sibTransId="{C72A0301-9902-4E0D-AF8F-206146A2EA33}"/>
    <dgm:cxn modelId="{1A9BEFCF-EA9F-4B4C-BFDB-5F6F378EEB03}" srcId="{0A57452A-926E-49D8-94D1-E92AD93CA882}" destId="{C0AFC087-2BFE-4EE8-9F67-DC5F285EEA3A}" srcOrd="13" destOrd="0" parTransId="{80B0CBBB-96F1-4921-AADF-C596510E22B7}" sibTransId="{B2298342-D53F-42B5-81E7-50D5E953BADA}"/>
    <dgm:cxn modelId="{EDA868EC-E854-4AD1-B67D-A53C810564E5}" srcId="{0A57452A-926E-49D8-94D1-E92AD93CA882}" destId="{93E1356D-F2BE-4131-B432-E9CF6C309D8C}" srcOrd="2" destOrd="0" parTransId="{46F446F6-BF19-4AC6-8ABC-41EB19CB3777}" sibTransId="{521BDB1D-AEEC-4457-984C-C3F843E6EDC9}"/>
    <dgm:cxn modelId="{E1BCF7B4-BC73-4797-8B43-CE82DB11DB2A}" type="presOf" srcId="{0A57452A-926E-49D8-94D1-E92AD93CA882}" destId="{95F655EF-7CDE-471F-8ADA-06DD8FD79ABB}" srcOrd="0" destOrd="0" presId="urn:microsoft.com/office/officeart/2005/8/layout/default#2"/>
    <dgm:cxn modelId="{73A6C28F-1A09-4B36-9C96-0CD8C03A5066}" type="presOf" srcId="{5697053B-6CB4-419D-B1A1-F730A8990037}" destId="{A95C2D9D-67FB-4494-9D27-8EA8FB39F8D5}" srcOrd="0" destOrd="0" presId="urn:microsoft.com/office/officeart/2005/8/layout/default#2"/>
    <dgm:cxn modelId="{FAE93324-052A-4DA5-A3FE-703DC8DA99CA}" srcId="{0A57452A-926E-49D8-94D1-E92AD93CA882}" destId="{A224D480-E8E2-4125-98EA-F83F5EE8DCCD}" srcOrd="15" destOrd="0" parTransId="{B2775B51-DBD4-46B6-8280-59F51E2027E8}" sibTransId="{F319A17A-BF95-4BDD-973A-0EAD2550489C}"/>
    <dgm:cxn modelId="{1141A96C-EC19-4084-92A2-9F2B609323E5}" type="presOf" srcId="{D8EF3744-62F4-47AA-895A-463D3BCDC44F}" destId="{D09F50AC-AD59-4B5A-AEC7-13293EC8F6BF}" srcOrd="0" destOrd="0" presId="urn:microsoft.com/office/officeart/2005/8/layout/default#2"/>
    <dgm:cxn modelId="{D43FEE15-C615-41B7-8736-41671546C4E2}" type="presOf" srcId="{3AC8211F-0060-467B-86C3-465B4FB86A7A}" destId="{EAA61758-2062-4AA4-8CA9-E4667D586A05}" srcOrd="0" destOrd="0" presId="urn:microsoft.com/office/officeart/2005/8/layout/default#2"/>
    <dgm:cxn modelId="{5CF13E56-B0FA-4632-8FE7-FBACFEC887BC}" type="presOf" srcId="{89C4342F-FC0E-42BE-ADD6-52C84EF947E8}" destId="{9429E541-ABD7-4B28-A81A-F6AB0CC4077A}" srcOrd="0" destOrd="0" presId="urn:microsoft.com/office/officeart/2005/8/layout/default#2"/>
    <dgm:cxn modelId="{92324AB4-ACE6-49A1-B7CC-476851367813}" type="presParOf" srcId="{95F655EF-7CDE-471F-8ADA-06DD8FD79ABB}" destId="{6885282E-E05F-4FE7-B1F5-11FB470EDF94}" srcOrd="0" destOrd="0" presId="urn:microsoft.com/office/officeart/2005/8/layout/default#2"/>
    <dgm:cxn modelId="{DA108521-F4D1-44FF-B6AD-2652E46876CA}" type="presParOf" srcId="{95F655EF-7CDE-471F-8ADA-06DD8FD79ABB}" destId="{F841C579-CEBD-4C29-8363-B37451FC8B3A}" srcOrd="1" destOrd="0" presId="urn:microsoft.com/office/officeart/2005/8/layout/default#2"/>
    <dgm:cxn modelId="{402CA376-4161-4BF2-9CC7-1A448F42A3E9}" type="presParOf" srcId="{95F655EF-7CDE-471F-8ADA-06DD8FD79ABB}" destId="{6B092550-CBDC-4BEC-B0D5-9034D91BCC68}" srcOrd="2" destOrd="0" presId="urn:microsoft.com/office/officeart/2005/8/layout/default#2"/>
    <dgm:cxn modelId="{5B1AEF03-A534-4B66-8AB4-6ABF179AB7F4}" type="presParOf" srcId="{95F655EF-7CDE-471F-8ADA-06DD8FD79ABB}" destId="{6F2C9AA1-12EB-4D05-A67D-7382FDE4AE55}" srcOrd="3" destOrd="0" presId="urn:microsoft.com/office/officeart/2005/8/layout/default#2"/>
    <dgm:cxn modelId="{ED2F403A-C813-458F-B88A-0C3F2915BBBA}" type="presParOf" srcId="{95F655EF-7CDE-471F-8ADA-06DD8FD79ABB}" destId="{98CE2C27-7A46-4CF6-9DBC-ACE1B6EB4442}" srcOrd="4" destOrd="0" presId="urn:microsoft.com/office/officeart/2005/8/layout/default#2"/>
    <dgm:cxn modelId="{0A275E75-1883-45F7-B607-FDA6AA911536}" type="presParOf" srcId="{95F655EF-7CDE-471F-8ADA-06DD8FD79ABB}" destId="{68B16FF0-4D14-4E00-A3AE-B46003C5EFA1}" srcOrd="5" destOrd="0" presId="urn:microsoft.com/office/officeart/2005/8/layout/default#2"/>
    <dgm:cxn modelId="{F26C4FF1-9F42-4C4E-A6FE-3D982A85E981}" type="presParOf" srcId="{95F655EF-7CDE-471F-8ADA-06DD8FD79ABB}" destId="{EAA61758-2062-4AA4-8CA9-E4667D586A05}" srcOrd="6" destOrd="0" presId="urn:microsoft.com/office/officeart/2005/8/layout/default#2"/>
    <dgm:cxn modelId="{903C1BE9-1A32-441B-A860-8D587EF81B2B}" type="presParOf" srcId="{95F655EF-7CDE-471F-8ADA-06DD8FD79ABB}" destId="{DE4259B8-9234-4D5F-999F-8BEBB3B6E468}" srcOrd="7" destOrd="0" presId="urn:microsoft.com/office/officeart/2005/8/layout/default#2"/>
    <dgm:cxn modelId="{BD7308C9-620C-49E3-B313-12CD6AF3ED97}" type="presParOf" srcId="{95F655EF-7CDE-471F-8ADA-06DD8FD79ABB}" destId="{45C722FC-8EEF-4E88-8E50-20FE6BA50277}" srcOrd="8" destOrd="0" presId="urn:microsoft.com/office/officeart/2005/8/layout/default#2"/>
    <dgm:cxn modelId="{116C3077-DE1F-4B3F-B97C-6C88437B9CF4}" type="presParOf" srcId="{95F655EF-7CDE-471F-8ADA-06DD8FD79ABB}" destId="{8699E971-4694-4728-A4CE-6B8513B73166}" srcOrd="9" destOrd="0" presId="urn:microsoft.com/office/officeart/2005/8/layout/default#2"/>
    <dgm:cxn modelId="{139D41F0-1B58-499A-BDED-14C1118AD4D4}" type="presParOf" srcId="{95F655EF-7CDE-471F-8ADA-06DD8FD79ABB}" destId="{D09F50AC-AD59-4B5A-AEC7-13293EC8F6BF}" srcOrd="10" destOrd="0" presId="urn:microsoft.com/office/officeart/2005/8/layout/default#2"/>
    <dgm:cxn modelId="{072354E3-F19E-43BE-9727-B944DEC81436}" type="presParOf" srcId="{95F655EF-7CDE-471F-8ADA-06DD8FD79ABB}" destId="{29ADC1A6-CC69-4FA9-8A38-1BD2B9D0E840}" srcOrd="11" destOrd="0" presId="urn:microsoft.com/office/officeart/2005/8/layout/default#2"/>
    <dgm:cxn modelId="{EC3FF09D-F143-450C-B657-4FFF66EED69A}" type="presParOf" srcId="{95F655EF-7CDE-471F-8ADA-06DD8FD79ABB}" destId="{A95C2D9D-67FB-4494-9D27-8EA8FB39F8D5}" srcOrd="12" destOrd="0" presId="urn:microsoft.com/office/officeart/2005/8/layout/default#2"/>
    <dgm:cxn modelId="{A5034940-566F-4A9D-BAA8-9BD08995D7C5}" type="presParOf" srcId="{95F655EF-7CDE-471F-8ADA-06DD8FD79ABB}" destId="{917FC2B5-5A1A-4EBA-81CE-D558ED084263}" srcOrd="13" destOrd="0" presId="urn:microsoft.com/office/officeart/2005/8/layout/default#2"/>
    <dgm:cxn modelId="{F5B4A37A-E69B-4C09-BEE2-BD61FAA73B54}" type="presParOf" srcId="{95F655EF-7CDE-471F-8ADA-06DD8FD79ABB}" destId="{62EF9ABB-7CAC-4C72-A9F4-6A795200F5BA}" srcOrd="14" destOrd="0" presId="urn:microsoft.com/office/officeart/2005/8/layout/default#2"/>
    <dgm:cxn modelId="{C3482C59-7E30-4322-BD75-A8A2C4F7B7BD}" type="presParOf" srcId="{95F655EF-7CDE-471F-8ADA-06DD8FD79ABB}" destId="{BA498C99-5655-4C7E-A8EC-0DD25163F5C8}" srcOrd="15" destOrd="0" presId="urn:microsoft.com/office/officeart/2005/8/layout/default#2"/>
    <dgm:cxn modelId="{90C2267C-751D-48E5-A168-4F3DA68BCF0A}" type="presParOf" srcId="{95F655EF-7CDE-471F-8ADA-06DD8FD79ABB}" destId="{6BB7AE38-C08F-4D7D-830D-767616AE99CD}" srcOrd="16" destOrd="0" presId="urn:microsoft.com/office/officeart/2005/8/layout/default#2"/>
    <dgm:cxn modelId="{5A7B5114-18C1-4B48-BE5D-77D4A4BD579D}" type="presParOf" srcId="{95F655EF-7CDE-471F-8ADA-06DD8FD79ABB}" destId="{AB475D6C-8E0A-4CA0-868A-AE0967022AFE}" srcOrd="17" destOrd="0" presId="urn:microsoft.com/office/officeart/2005/8/layout/default#2"/>
    <dgm:cxn modelId="{41CF25C4-D6F2-4889-9901-2E608A147CC2}" type="presParOf" srcId="{95F655EF-7CDE-471F-8ADA-06DD8FD79ABB}" destId="{9429E541-ABD7-4B28-A81A-F6AB0CC4077A}" srcOrd="18" destOrd="0" presId="urn:microsoft.com/office/officeart/2005/8/layout/default#2"/>
    <dgm:cxn modelId="{855DD6FB-0F8B-4338-B068-554D40BE3165}" type="presParOf" srcId="{95F655EF-7CDE-471F-8ADA-06DD8FD79ABB}" destId="{194498F4-4F21-4A78-8463-54EA39F49962}" srcOrd="19" destOrd="0" presId="urn:microsoft.com/office/officeart/2005/8/layout/default#2"/>
    <dgm:cxn modelId="{B26D0A65-11A2-4C73-B60E-419C93D883BA}" type="presParOf" srcId="{95F655EF-7CDE-471F-8ADA-06DD8FD79ABB}" destId="{F6785BF9-AAC8-48EF-ABA1-631E8428924D}" srcOrd="20" destOrd="0" presId="urn:microsoft.com/office/officeart/2005/8/layout/default#2"/>
    <dgm:cxn modelId="{6AC0DB82-A394-4C2E-9C97-432CBF8045C5}" type="presParOf" srcId="{95F655EF-7CDE-471F-8ADA-06DD8FD79ABB}" destId="{EA412F50-543D-484C-892E-D1FB782836A2}" srcOrd="21" destOrd="0" presId="urn:microsoft.com/office/officeart/2005/8/layout/default#2"/>
    <dgm:cxn modelId="{F8E739B3-A778-4375-A142-6B493C3C615D}" type="presParOf" srcId="{95F655EF-7CDE-471F-8ADA-06DD8FD79ABB}" destId="{EDB843D2-C764-4E4F-889A-370347390248}" srcOrd="22" destOrd="0" presId="urn:microsoft.com/office/officeart/2005/8/layout/default#2"/>
    <dgm:cxn modelId="{FEE1ECB9-AA9D-44FF-BC34-5D3E6A39086D}" type="presParOf" srcId="{95F655EF-7CDE-471F-8ADA-06DD8FD79ABB}" destId="{1C066E86-95C5-4AF3-BC92-8560C96AB357}" srcOrd="23" destOrd="0" presId="urn:microsoft.com/office/officeart/2005/8/layout/default#2"/>
    <dgm:cxn modelId="{62C22B49-C67D-4E11-A117-1664C73D02A6}" type="presParOf" srcId="{95F655EF-7CDE-471F-8ADA-06DD8FD79ABB}" destId="{5C234B7C-C352-4336-80E6-D7945CF645D9}" srcOrd="24" destOrd="0" presId="urn:microsoft.com/office/officeart/2005/8/layout/default#2"/>
    <dgm:cxn modelId="{BE83CCB0-E943-40E1-9B87-AF7D8D7DF37C}" type="presParOf" srcId="{95F655EF-7CDE-471F-8ADA-06DD8FD79ABB}" destId="{F0874172-E7DF-4EE8-B896-E7DEB899840E}" srcOrd="25" destOrd="0" presId="urn:microsoft.com/office/officeart/2005/8/layout/default#2"/>
    <dgm:cxn modelId="{3F714A5F-C18C-4865-936E-E94A103EA05A}" type="presParOf" srcId="{95F655EF-7CDE-471F-8ADA-06DD8FD79ABB}" destId="{AC0A49F8-999F-4C93-977D-6D8E7B95144F}" srcOrd="26" destOrd="0" presId="urn:microsoft.com/office/officeart/2005/8/layout/default#2"/>
    <dgm:cxn modelId="{1E5C29DF-F6F5-48C7-97C6-71109766D812}" type="presParOf" srcId="{95F655EF-7CDE-471F-8ADA-06DD8FD79ABB}" destId="{635C7CF9-E73B-47B6-8C31-E6D1DF21C40A}" srcOrd="27" destOrd="0" presId="urn:microsoft.com/office/officeart/2005/8/layout/default#2"/>
    <dgm:cxn modelId="{CE15CB55-CCD1-4628-901A-81DD08E51181}" type="presParOf" srcId="{95F655EF-7CDE-471F-8ADA-06DD8FD79ABB}" destId="{35EB53E8-D830-401D-95F7-153CEB3D71A0}" srcOrd="28" destOrd="0" presId="urn:microsoft.com/office/officeart/2005/8/layout/default#2"/>
    <dgm:cxn modelId="{89AB04A3-692D-4A95-B767-B6D5F88079B8}" type="presParOf" srcId="{95F655EF-7CDE-471F-8ADA-06DD8FD79ABB}" destId="{D0776473-3150-4442-8A56-C427D56C4F6A}" srcOrd="29" destOrd="0" presId="urn:microsoft.com/office/officeart/2005/8/layout/default#2"/>
    <dgm:cxn modelId="{497F0738-797B-4299-9748-F9224DEDE478}" type="presParOf" srcId="{95F655EF-7CDE-471F-8ADA-06DD8FD79ABB}" destId="{A9A53D86-06E6-4F58-81EE-136886EB0C4E}" srcOrd="30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469A7C-8CA2-48A5-BEE2-BDF95E1AB306}">
      <dsp:nvSpPr>
        <dsp:cNvPr id="0" name=""/>
        <dsp:cNvSpPr/>
      </dsp:nvSpPr>
      <dsp:spPr>
        <a:xfrm>
          <a:off x="0" y="997671"/>
          <a:ext cx="3675699" cy="22054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1)Лист бумаги предпочтительно располагать горизонтально: именно такое расположение наиболее комфортно для изображения радиальной структуры и так отводится больше места под рисунок, что позволит расширить и модернизировать его.</a:t>
          </a:r>
        </a:p>
      </dsp:txBody>
      <dsp:txXfrm>
        <a:off x="0" y="997671"/>
        <a:ext cx="3675699" cy="2205420"/>
      </dsp:txXfrm>
    </dsp:sp>
    <dsp:sp modelId="{906592C4-BCA2-43E7-BEAE-668358283D31}">
      <dsp:nvSpPr>
        <dsp:cNvPr id="0" name=""/>
        <dsp:cNvSpPr/>
      </dsp:nvSpPr>
      <dsp:spPr>
        <a:xfrm>
          <a:off x="4043270" y="997671"/>
          <a:ext cx="3675699" cy="220542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2) В центре либо слева пишется </a:t>
          </a:r>
          <a:r>
            <a:rPr lang="en-US" sz="1600" i="1" kern="1200"/>
            <a:t>(иллюстрируется)</a:t>
          </a:r>
          <a:r>
            <a:rPr lang="en-US" sz="1600" kern="1200"/>
            <a:t> и обводится главная идея </a:t>
          </a:r>
          <a:r>
            <a:rPr lang="en-US" sz="1600" i="1" kern="1200"/>
            <a:t>(цель, предмет, название новой темы)</a:t>
          </a:r>
          <a:r>
            <a:rPr lang="en-US" sz="1600" kern="1200"/>
            <a:t>.</a:t>
          </a:r>
        </a:p>
      </dsp:txBody>
      <dsp:txXfrm>
        <a:off x="4043270" y="997671"/>
        <a:ext cx="3675699" cy="2205420"/>
      </dsp:txXfrm>
    </dsp:sp>
    <dsp:sp modelId="{5B00C399-1CD9-481F-AD60-1824F5E5167C}">
      <dsp:nvSpPr>
        <dsp:cNvPr id="0" name=""/>
        <dsp:cNvSpPr/>
      </dsp:nvSpPr>
      <dsp:spPr>
        <a:xfrm>
          <a:off x="8086540" y="997671"/>
          <a:ext cx="3675699" cy="220542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3) Из </a:t>
          </a:r>
          <a:r>
            <a:rPr lang="en-US" sz="1600" i="1" kern="1200"/>
            <a:t>«главной идеи»</a:t>
          </a:r>
          <a:r>
            <a:rPr lang="en-US" sz="1600" kern="1200"/>
            <a:t> выводятся линии (ветви, каждая из которых соответствует определенному фрагменту рассматриваемой темы.</a:t>
          </a:r>
        </a:p>
      </dsp:txBody>
      <dsp:txXfrm>
        <a:off x="8086540" y="997671"/>
        <a:ext cx="3675699" cy="2205420"/>
      </dsp:txXfrm>
    </dsp:sp>
    <dsp:sp modelId="{B9AD69C4-1B5C-49C5-9C1C-D847BAC415E4}">
      <dsp:nvSpPr>
        <dsp:cNvPr id="0" name=""/>
        <dsp:cNvSpPr/>
      </dsp:nvSpPr>
      <dsp:spPr>
        <a:xfrm>
          <a:off x="2021635" y="3570662"/>
          <a:ext cx="3675699" cy="220542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4) Каждое ответвление обозначается ключевым словом или фразой.</a:t>
          </a:r>
        </a:p>
      </dsp:txBody>
      <dsp:txXfrm>
        <a:off x="2021635" y="3570662"/>
        <a:ext cx="3675699" cy="2205420"/>
      </dsp:txXfrm>
    </dsp:sp>
    <dsp:sp modelId="{1A662E51-01C4-4FDC-AD81-2DAF0FDBE108}">
      <dsp:nvSpPr>
        <dsp:cNvPr id="0" name=""/>
        <dsp:cNvSpPr/>
      </dsp:nvSpPr>
      <dsp:spPr>
        <a:xfrm>
          <a:off x="6064905" y="3570661"/>
          <a:ext cx="3675699" cy="220542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5) Ветви детализируются, добавляются символы, иллюстрации.</a:t>
          </a:r>
        </a:p>
      </dsp:txBody>
      <dsp:txXfrm>
        <a:off x="6064905" y="3570661"/>
        <a:ext cx="3675699" cy="22054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4CFB1-6A73-4DA1-A2E9-8C82819B9CEF}">
      <dsp:nvSpPr>
        <dsp:cNvPr id="0" name=""/>
        <dsp:cNvSpPr/>
      </dsp:nvSpPr>
      <dsp:spPr>
        <a:xfrm>
          <a:off x="0" y="4356919"/>
          <a:ext cx="11632842" cy="9531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Третье, интеллект-карта легко </a:t>
          </a:r>
          <a:r>
            <a:rPr lang="en-US" sz="2100" b="1" kern="1200"/>
            <a:t>запоминается. </a:t>
          </a:r>
          <a:r>
            <a:rPr lang="en-US" sz="2100" kern="1200"/>
            <a:t>Благодаря работе обоих полушарий мозга, использованию образов и цвета она легко запоминается дошкольниками.</a:t>
          </a:r>
        </a:p>
      </dsp:txBody>
      <dsp:txXfrm>
        <a:off x="0" y="4356919"/>
        <a:ext cx="11632842" cy="953187"/>
      </dsp:txXfrm>
    </dsp:sp>
    <dsp:sp modelId="{9F50A4A4-15BE-4997-B91F-743EE87CC5CE}">
      <dsp:nvSpPr>
        <dsp:cNvPr id="0" name=""/>
        <dsp:cNvSpPr/>
      </dsp:nvSpPr>
      <dsp:spPr>
        <a:xfrm rot="10800000">
          <a:off x="0" y="2905215"/>
          <a:ext cx="11632842" cy="1466002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Второе, она </a:t>
          </a:r>
          <a:r>
            <a:rPr lang="en-US" sz="2100" b="1" kern="1200"/>
            <a:t>привлекательна</a:t>
          </a:r>
          <a:r>
            <a:rPr lang="en-US" sz="2100" kern="1200"/>
            <a:t> для ребёнка. Хорошая интеллект-карта имеет свою эстетику, ее рассматривать не только интересно, но и приятно.</a:t>
          </a:r>
        </a:p>
      </dsp:txBody>
      <dsp:txXfrm rot="10800000">
        <a:off x="0" y="2905215"/>
        <a:ext cx="11632842" cy="952564"/>
      </dsp:txXfrm>
    </dsp:sp>
    <dsp:sp modelId="{9988DB52-1AC2-4A59-BF62-22F9575597D6}">
      <dsp:nvSpPr>
        <dsp:cNvPr id="0" name=""/>
        <dsp:cNvSpPr/>
      </dsp:nvSpPr>
      <dsp:spPr>
        <a:xfrm rot="10800000">
          <a:off x="0" y="1453510"/>
          <a:ext cx="11632842" cy="1466002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Первое, её </a:t>
          </a:r>
          <a:r>
            <a:rPr lang="en-US" sz="2100" b="1" kern="1200"/>
            <a:t>наглядность.</a:t>
          </a:r>
          <a:r>
            <a:rPr lang="en-US" sz="2100" kern="1200"/>
            <a:t> Вся проблема с ее многочисленными сторонами и гранями оказывается прямо перед вами, ее можно окинуть одним взглядом.</a:t>
          </a:r>
        </a:p>
      </dsp:txBody>
      <dsp:txXfrm rot="10800000">
        <a:off x="0" y="1453510"/>
        <a:ext cx="11632842" cy="952564"/>
      </dsp:txXfrm>
    </dsp:sp>
    <dsp:sp modelId="{AC7A52F7-0ED8-490E-B996-E7ABFDAA9840}">
      <dsp:nvSpPr>
        <dsp:cNvPr id="0" name=""/>
        <dsp:cNvSpPr/>
      </dsp:nvSpPr>
      <dsp:spPr>
        <a:xfrm rot="10800000">
          <a:off x="0" y="1805"/>
          <a:ext cx="11632842" cy="1466002"/>
        </a:xfrm>
        <a:prstGeom prst="upArrow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/>
            <a:t>Преимущества составленной интеллект-карты:</a:t>
          </a:r>
          <a:endParaRPr lang="en-US" sz="2100" kern="1200"/>
        </a:p>
      </dsp:txBody>
      <dsp:txXfrm rot="10800000">
        <a:off x="0" y="1805"/>
        <a:ext cx="11632842" cy="9525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235F75-8C1B-497A-81C6-33DFD592837B}">
      <dsp:nvSpPr>
        <dsp:cNvPr id="0" name=""/>
        <dsp:cNvSpPr/>
      </dsp:nvSpPr>
      <dsp:spPr>
        <a:xfrm>
          <a:off x="1524465" y="3195"/>
          <a:ext cx="3259129" cy="19554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Интеллектуальные карты можно использовать в нескольких направлениях:</a:t>
          </a:r>
        </a:p>
      </dsp:txBody>
      <dsp:txXfrm>
        <a:off x="1581739" y="60469"/>
        <a:ext cx="3144581" cy="1840929"/>
      </dsp:txXfrm>
    </dsp:sp>
    <dsp:sp modelId="{585CF0C8-A5A1-41FC-A085-9BCE9678ED20}">
      <dsp:nvSpPr>
        <dsp:cNvPr id="0" name=""/>
        <dsp:cNvSpPr/>
      </dsp:nvSpPr>
      <dsp:spPr>
        <a:xfrm>
          <a:off x="5070398" y="576802"/>
          <a:ext cx="690935" cy="8082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5070398" y="738455"/>
        <a:ext cx="483655" cy="484958"/>
      </dsp:txXfrm>
    </dsp:sp>
    <dsp:sp modelId="{62D2D5D9-0298-45AB-BA76-EE03C374BDD1}">
      <dsp:nvSpPr>
        <dsp:cNvPr id="0" name=""/>
        <dsp:cNvSpPr/>
      </dsp:nvSpPr>
      <dsp:spPr>
        <a:xfrm>
          <a:off x="6087246" y="3195"/>
          <a:ext cx="3259129" cy="1955477"/>
        </a:xfrm>
        <a:prstGeom prst="roundRect">
          <a:avLst>
            <a:gd name="adj" fmla="val 10000"/>
          </a:avLst>
        </a:prstGeom>
        <a:solidFill>
          <a:schemeClr val="accent5">
            <a:hueOff val="3118619"/>
            <a:satOff val="-2006"/>
            <a:lumOff val="137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1.Сбор материала о предмете (объекте).</a:t>
          </a:r>
        </a:p>
      </dsp:txBody>
      <dsp:txXfrm>
        <a:off x="6144520" y="60469"/>
        <a:ext cx="3144581" cy="1840929"/>
      </dsp:txXfrm>
    </dsp:sp>
    <dsp:sp modelId="{10397EB3-631F-47F1-8E2F-648E37CC10F3}">
      <dsp:nvSpPr>
        <dsp:cNvPr id="0" name=""/>
        <dsp:cNvSpPr/>
      </dsp:nvSpPr>
      <dsp:spPr>
        <a:xfrm rot="5400000">
          <a:off x="7371343" y="2186812"/>
          <a:ext cx="690935" cy="8082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6237238"/>
            <a:satOff val="-4013"/>
            <a:lumOff val="274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-5400000">
        <a:off x="7474332" y="2245476"/>
        <a:ext cx="484958" cy="483655"/>
      </dsp:txXfrm>
    </dsp:sp>
    <dsp:sp modelId="{3DD7547A-825A-44CE-AE51-80337511B5B5}">
      <dsp:nvSpPr>
        <dsp:cNvPr id="0" name=""/>
        <dsp:cNvSpPr/>
      </dsp:nvSpPr>
      <dsp:spPr>
        <a:xfrm>
          <a:off x="6087246" y="3262325"/>
          <a:ext cx="3259129" cy="1955477"/>
        </a:xfrm>
        <a:prstGeom prst="roundRect">
          <a:avLst>
            <a:gd name="adj" fmla="val 10000"/>
          </a:avLst>
        </a:prstGeom>
        <a:solidFill>
          <a:schemeClr val="accent5">
            <a:hueOff val="6237238"/>
            <a:satOff val="-4013"/>
            <a:lumOff val="274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2. Создание обобщенной интеллектуальной карты, как итоговая работа по изучаемой теме. </a:t>
          </a:r>
        </a:p>
      </dsp:txBody>
      <dsp:txXfrm>
        <a:off x="6144520" y="3319599"/>
        <a:ext cx="3144581" cy="18409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85282E-E05F-4FE7-B1F5-11FB470EDF94}">
      <dsp:nvSpPr>
        <dsp:cNvPr id="0" name=""/>
        <dsp:cNvSpPr/>
      </dsp:nvSpPr>
      <dsp:spPr>
        <a:xfrm>
          <a:off x="661802" y="841"/>
          <a:ext cx="1981004" cy="118860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Интеллект-карты</a:t>
          </a:r>
          <a:r>
            <a:rPr lang="en-US" sz="1600" kern="1200" dirty="0"/>
            <a:t> в </a:t>
          </a:r>
          <a:r>
            <a:rPr lang="en-US" sz="1600" kern="1200" dirty="0" err="1"/>
            <a:t>работе</a:t>
          </a:r>
          <a:endParaRPr lang="en-US" sz="1600" kern="1200" dirty="0"/>
        </a:p>
      </dsp:txBody>
      <dsp:txXfrm>
        <a:off x="661802" y="841"/>
        <a:ext cx="1981004" cy="1188602"/>
      </dsp:txXfrm>
    </dsp:sp>
    <dsp:sp modelId="{6B092550-CBDC-4BEC-B0D5-9034D91BCC68}">
      <dsp:nvSpPr>
        <dsp:cNvPr id="0" name=""/>
        <dsp:cNvSpPr/>
      </dsp:nvSpPr>
      <dsp:spPr>
        <a:xfrm>
          <a:off x="2840907" y="841"/>
          <a:ext cx="1981004" cy="1188602"/>
        </a:xfrm>
        <a:prstGeom prst="rect">
          <a:avLst/>
        </a:prstGeom>
        <a:solidFill>
          <a:schemeClr val="accent5">
            <a:hueOff val="415816"/>
            <a:satOff val="-268"/>
            <a:lumOff val="18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создавать</a:t>
          </a:r>
          <a:r>
            <a:rPr lang="en-US" sz="1600" kern="1200" dirty="0"/>
            <a:t> </a:t>
          </a:r>
          <a:r>
            <a:rPr lang="en-US" sz="1600" kern="1200" dirty="0" err="1"/>
            <a:t>рабочие</a:t>
          </a:r>
          <a:r>
            <a:rPr lang="en-US" sz="1600" kern="1200" dirty="0"/>
            <a:t> </a:t>
          </a:r>
          <a:r>
            <a:rPr lang="en-US" sz="1600" kern="1200" dirty="0" err="1"/>
            <a:t>планы</a:t>
          </a:r>
          <a:endParaRPr lang="en-US" sz="1600" kern="1200" dirty="0"/>
        </a:p>
      </dsp:txBody>
      <dsp:txXfrm>
        <a:off x="2840907" y="841"/>
        <a:ext cx="1981004" cy="1188602"/>
      </dsp:txXfrm>
    </dsp:sp>
    <dsp:sp modelId="{98CE2C27-7A46-4CF6-9DBC-ACE1B6EB4442}">
      <dsp:nvSpPr>
        <dsp:cNvPr id="0" name=""/>
        <dsp:cNvSpPr/>
      </dsp:nvSpPr>
      <dsp:spPr>
        <a:xfrm>
          <a:off x="5020013" y="841"/>
          <a:ext cx="1981004" cy="1188602"/>
        </a:xfrm>
        <a:prstGeom prst="rect">
          <a:avLst/>
        </a:prstGeom>
        <a:solidFill>
          <a:schemeClr val="accent5">
            <a:hueOff val="831632"/>
            <a:satOff val="-535"/>
            <a:lumOff val="366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подготовить</a:t>
          </a:r>
          <a:r>
            <a:rPr lang="en-US" sz="1600" kern="1200" dirty="0"/>
            <a:t> </a:t>
          </a:r>
          <a:r>
            <a:rPr lang="en-US" sz="1600" kern="1200" dirty="0" err="1"/>
            <a:t>план</a:t>
          </a:r>
          <a:r>
            <a:rPr lang="en-US" sz="1600" kern="1200" dirty="0"/>
            <a:t> </a:t>
          </a:r>
          <a:r>
            <a:rPr lang="en-US" sz="1600" kern="1200" dirty="0" err="1"/>
            <a:t>выступления</a:t>
          </a:r>
          <a:r>
            <a:rPr lang="en-US" sz="1600" kern="1200" dirty="0"/>
            <a:t>, </a:t>
          </a:r>
          <a:r>
            <a:rPr lang="en-US" sz="1600" kern="1200" dirty="0" err="1"/>
            <a:t>презентации</a:t>
          </a:r>
          <a:endParaRPr lang="en-US" sz="1600" kern="1200" dirty="0"/>
        </a:p>
      </dsp:txBody>
      <dsp:txXfrm>
        <a:off x="5020013" y="841"/>
        <a:ext cx="1981004" cy="1188602"/>
      </dsp:txXfrm>
    </dsp:sp>
    <dsp:sp modelId="{EAA61758-2062-4AA4-8CA9-E4667D586A05}">
      <dsp:nvSpPr>
        <dsp:cNvPr id="0" name=""/>
        <dsp:cNvSpPr/>
      </dsp:nvSpPr>
      <dsp:spPr>
        <a:xfrm>
          <a:off x="7199118" y="841"/>
          <a:ext cx="1981004" cy="1188602"/>
        </a:xfrm>
        <a:prstGeom prst="rect">
          <a:avLst/>
        </a:prstGeom>
        <a:solidFill>
          <a:schemeClr val="accent5">
            <a:hueOff val="1247448"/>
            <a:satOff val="-803"/>
            <a:lumOff val="54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устроить</a:t>
          </a:r>
          <a:r>
            <a:rPr lang="en-US" sz="1600" kern="1200" dirty="0"/>
            <a:t> </a:t>
          </a:r>
          <a:r>
            <a:rPr lang="en-US" sz="1600" kern="1200" dirty="0" err="1"/>
            <a:t>мозговой</a:t>
          </a:r>
          <a:r>
            <a:rPr lang="en-US" sz="1600" kern="1200" dirty="0"/>
            <a:t> </a:t>
          </a:r>
          <a:r>
            <a:rPr lang="en-US" sz="1600" kern="1200" dirty="0" err="1">
              <a:latin typeface="Century Gothic" panose="020B0502020202020204"/>
            </a:rPr>
            <a:t>штурм</a:t>
          </a:r>
          <a:endParaRPr lang="en-US" sz="1600" kern="1200" dirty="0">
            <a:latin typeface="Century Gothic" panose="020B0502020202020204"/>
          </a:endParaRPr>
        </a:p>
      </dsp:txBody>
      <dsp:txXfrm>
        <a:off x="7199118" y="841"/>
        <a:ext cx="1981004" cy="1188602"/>
      </dsp:txXfrm>
    </dsp:sp>
    <dsp:sp modelId="{45C722FC-8EEF-4E88-8E50-20FE6BA50277}">
      <dsp:nvSpPr>
        <dsp:cNvPr id="0" name=""/>
        <dsp:cNvSpPr/>
      </dsp:nvSpPr>
      <dsp:spPr>
        <a:xfrm>
          <a:off x="9378223" y="841"/>
          <a:ext cx="1981004" cy="1188602"/>
        </a:xfrm>
        <a:prstGeom prst="rect">
          <a:avLst/>
        </a:prstGeom>
        <a:solidFill>
          <a:schemeClr val="accent5">
            <a:hueOff val="1663263"/>
            <a:satOff val="-1070"/>
            <a:lumOff val="73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>
              <a:latin typeface="Century Gothic" panose="020B0502020202020204"/>
            </a:rPr>
            <a:t>упорядочить</a:t>
          </a:r>
          <a:r>
            <a:rPr lang="en-US" sz="1600" kern="1200" dirty="0"/>
            <a:t> </a:t>
          </a:r>
          <a:r>
            <a:rPr lang="en-US" sz="1600" kern="1200" dirty="0" err="1"/>
            <a:t>мысли</a:t>
          </a:r>
          <a:r>
            <a:rPr lang="en-US" sz="1600" kern="1200" dirty="0"/>
            <a:t> и </a:t>
          </a:r>
          <a:r>
            <a:rPr lang="en-US" sz="1600" kern="1200" dirty="0" err="1"/>
            <a:t>идеи</a:t>
          </a:r>
          <a:endParaRPr lang="ru-RU" sz="1600" kern="1200" dirty="0"/>
        </a:p>
      </dsp:txBody>
      <dsp:txXfrm>
        <a:off x="9378223" y="841"/>
        <a:ext cx="1981004" cy="1188602"/>
      </dsp:txXfrm>
    </dsp:sp>
    <dsp:sp modelId="{D09F50AC-AD59-4B5A-AEC7-13293EC8F6BF}">
      <dsp:nvSpPr>
        <dsp:cNvPr id="0" name=""/>
        <dsp:cNvSpPr/>
      </dsp:nvSpPr>
      <dsp:spPr>
        <a:xfrm>
          <a:off x="661802" y="1387544"/>
          <a:ext cx="1981004" cy="1188602"/>
        </a:xfrm>
        <a:prstGeom prst="rect">
          <a:avLst/>
        </a:prstGeom>
        <a:solidFill>
          <a:schemeClr val="accent5">
            <a:hueOff val="2079079"/>
            <a:satOff val="-1338"/>
            <a:lumOff val="915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Интеллект-карты</a:t>
          </a:r>
          <a:r>
            <a:rPr lang="en-US" sz="1600" kern="1200" dirty="0"/>
            <a:t> в </a:t>
          </a:r>
          <a:r>
            <a:rPr lang="en-US" sz="1600" kern="1200" dirty="0" err="1"/>
            <a:t>учебной</a:t>
          </a:r>
          <a:r>
            <a:rPr lang="en-US" sz="1600" kern="1200" dirty="0"/>
            <a:t> </a:t>
          </a:r>
          <a:r>
            <a:rPr lang="en-US" sz="1600" kern="1200" dirty="0" err="1"/>
            <a:t>деятельности</a:t>
          </a:r>
          <a:endParaRPr lang="en-US" sz="1600" kern="1200" dirty="0"/>
        </a:p>
      </dsp:txBody>
      <dsp:txXfrm>
        <a:off x="661802" y="1387544"/>
        <a:ext cx="1981004" cy="1188602"/>
      </dsp:txXfrm>
    </dsp:sp>
    <dsp:sp modelId="{A95C2D9D-67FB-4494-9D27-8EA8FB39F8D5}">
      <dsp:nvSpPr>
        <dsp:cNvPr id="0" name=""/>
        <dsp:cNvSpPr/>
      </dsp:nvSpPr>
      <dsp:spPr>
        <a:xfrm>
          <a:off x="2840907" y="1387544"/>
          <a:ext cx="1981004" cy="1188602"/>
        </a:xfrm>
        <a:prstGeom prst="rect">
          <a:avLst/>
        </a:prstGeom>
        <a:solidFill>
          <a:schemeClr val="accent5">
            <a:hueOff val="2494895"/>
            <a:satOff val="-1605"/>
            <a:lumOff val="109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записывать</a:t>
          </a:r>
          <a:r>
            <a:rPr lang="en-US" sz="1600" kern="1200" dirty="0"/>
            <a:t> </a:t>
          </a:r>
          <a:r>
            <a:rPr lang="en-US" sz="1600" u="sng" kern="1200" dirty="0" err="1"/>
            <a:t>учебные</a:t>
          </a:r>
          <a:r>
            <a:rPr lang="en-US" sz="1600" u="sng" kern="1200" dirty="0"/>
            <a:t> </a:t>
          </a:r>
          <a:r>
            <a:rPr lang="en-US" sz="1600" u="sng" kern="1200" dirty="0" err="1"/>
            <a:t>конспекты</a:t>
          </a:r>
          <a:r>
            <a:rPr lang="en-US" sz="1600" kern="1200" dirty="0"/>
            <a:t> </a:t>
          </a:r>
          <a:r>
            <a:rPr lang="en-US" sz="1600" kern="1200" dirty="0" err="1"/>
            <a:t>по</a:t>
          </a:r>
          <a:r>
            <a:rPr lang="en-US" sz="1600" kern="1200" dirty="0"/>
            <a:t> </a:t>
          </a:r>
          <a:r>
            <a:rPr lang="en-US" sz="1600" kern="1200" dirty="0" err="1"/>
            <a:t>книгам</a:t>
          </a:r>
          <a:r>
            <a:rPr lang="en-US" sz="1600" kern="1200" dirty="0"/>
            <a:t> и </a:t>
          </a:r>
          <a:r>
            <a:rPr lang="en-US" sz="1600" kern="1200" dirty="0" err="1"/>
            <a:t>на</a:t>
          </a:r>
          <a:r>
            <a:rPr lang="en-US" sz="1600" kern="1200" dirty="0"/>
            <a:t> </a:t>
          </a:r>
          <a:r>
            <a:rPr lang="en-US" sz="1600" kern="1200" dirty="0" err="1"/>
            <a:t>слух</a:t>
          </a:r>
          <a:endParaRPr lang="en-US" sz="1600" kern="1200" dirty="0"/>
        </a:p>
      </dsp:txBody>
      <dsp:txXfrm>
        <a:off x="2840907" y="1387544"/>
        <a:ext cx="1981004" cy="1188602"/>
      </dsp:txXfrm>
    </dsp:sp>
    <dsp:sp modelId="{62EF9ABB-7CAC-4C72-A9F4-6A795200F5BA}">
      <dsp:nvSpPr>
        <dsp:cNvPr id="0" name=""/>
        <dsp:cNvSpPr/>
      </dsp:nvSpPr>
      <dsp:spPr>
        <a:xfrm>
          <a:off x="5020013" y="1387544"/>
          <a:ext cx="1981004" cy="1188602"/>
        </a:xfrm>
        <a:prstGeom prst="rect">
          <a:avLst/>
        </a:prstGeom>
        <a:solidFill>
          <a:schemeClr val="accent5">
            <a:hueOff val="2910711"/>
            <a:satOff val="-1873"/>
            <a:lumOff val="128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создавать</a:t>
          </a:r>
          <a:r>
            <a:rPr lang="en-US" sz="1600" kern="1200" dirty="0"/>
            <a:t> </a:t>
          </a:r>
          <a:r>
            <a:rPr lang="en-US" sz="1600" kern="1200" dirty="0" err="1"/>
            <a:t>планы</a:t>
          </a:r>
          <a:r>
            <a:rPr lang="en-US" sz="1600" kern="1200" dirty="0"/>
            <a:t> </a:t>
          </a:r>
          <a:r>
            <a:rPr lang="en-US" sz="1600" kern="1200" dirty="0" err="1"/>
            <a:t>написания</a:t>
          </a:r>
          <a:r>
            <a:rPr lang="en-US" sz="1600" kern="1200" dirty="0"/>
            <a:t> </a:t>
          </a:r>
          <a:r>
            <a:rPr lang="en-US" sz="1600" kern="1200" dirty="0" err="1"/>
            <a:t>статей</a:t>
          </a:r>
          <a:r>
            <a:rPr lang="en-US" sz="1600" kern="1200" dirty="0"/>
            <a:t>, </a:t>
          </a:r>
          <a:r>
            <a:rPr lang="en-US" sz="1600" kern="1200" dirty="0" err="1"/>
            <a:t>книг</a:t>
          </a:r>
          <a:r>
            <a:rPr lang="en-US" sz="1600" kern="1200" dirty="0"/>
            <a:t>, </a:t>
          </a:r>
          <a:r>
            <a:rPr lang="en-US" sz="1600" kern="1200" dirty="0" err="1"/>
            <a:t>рефератов</a:t>
          </a:r>
          <a:r>
            <a:rPr lang="en-US" sz="1600" kern="1200" dirty="0"/>
            <a:t>, </a:t>
          </a:r>
          <a:r>
            <a:rPr lang="en-US" sz="1600" kern="1200" dirty="0" err="1">
              <a:latin typeface="Century Gothic" panose="020B0502020202020204"/>
            </a:rPr>
            <a:t>дипломов</a:t>
          </a:r>
        </a:p>
      </dsp:txBody>
      <dsp:txXfrm>
        <a:off x="5020013" y="1387544"/>
        <a:ext cx="1981004" cy="1188602"/>
      </dsp:txXfrm>
    </dsp:sp>
    <dsp:sp modelId="{6BB7AE38-C08F-4D7D-830D-767616AE99CD}">
      <dsp:nvSpPr>
        <dsp:cNvPr id="0" name=""/>
        <dsp:cNvSpPr/>
      </dsp:nvSpPr>
      <dsp:spPr>
        <a:xfrm>
          <a:off x="7199118" y="1387544"/>
          <a:ext cx="1981004" cy="1188602"/>
        </a:xfrm>
        <a:prstGeom prst="rect">
          <a:avLst/>
        </a:prstGeom>
        <a:solidFill>
          <a:schemeClr val="accent5">
            <a:hueOff val="3326527"/>
            <a:satOff val="-2140"/>
            <a:lumOff val="146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>
              <a:latin typeface="Century Gothic" panose="020B0502020202020204"/>
            </a:rPr>
            <a:t>структурировать</a:t>
          </a:r>
          <a:r>
            <a:rPr lang="en-US" sz="1200" kern="1200" dirty="0"/>
            <a:t> </a:t>
          </a:r>
          <a:r>
            <a:rPr lang="en-US" sz="1200" kern="1200" dirty="0" err="1"/>
            <a:t>любой</a:t>
          </a:r>
          <a:r>
            <a:rPr lang="en-US" sz="1200" kern="1200" dirty="0"/>
            <a:t> </a:t>
          </a:r>
          <a:r>
            <a:rPr lang="en-US" sz="1200" kern="1200" dirty="0" err="1"/>
            <a:t>материал</a:t>
          </a:r>
          <a:r>
            <a:rPr lang="en-US" sz="1200" kern="1200" dirty="0"/>
            <a:t>, </a:t>
          </a:r>
          <a:r>
            <a:rPr lang="en-US" sz="1200" kern="1200" dirty="0" err="1"/>
            <a:t>что</a:t>
          </a:r>
          <a:r>
            <a:rPr lang="en-US" sz="1200" kern="1200" dirty="0"/>
            <a:t> </a:t>
          </a:r>
          <a:r>
            <a:rPr lang="en-US" sz="1200" kern="1200" dirty="0" err="1"/>
            <a:t>позволяет</a:t>
          </a:r>
          <a:r>
            <a:rPr lang="en-US" sz="1200" kern="1200" dirty="0"/>
            <a:t> </a:t>
          </a:r>
          <a:r>
            <a:rPr lang="en-US" sz="1200" kern="1200" dirty="0" err="1"/>
            <a:t>понять</a:t>
          </a:r>
          <a:r>
            <a:rPr lang="en-US" sz="1200" kern="1200" dirty="0"/>
            <a:t> </a:t>
          </a:r>
          <a:r>
            <a:rPr lang="en-US" sz="1200" kern="1200" dirty="0" err="1"/>
            <a:t>суть</a:t>
          </a:r>
          <a:r>
            <a:rPr lang="en-US" sz="1200" kern="1200" dirty="0"/>
            <a:t>, </a:t>
          </a:r>
          <a:r>
            <a:rPr lang="en-US" sz="1200" kern="1200" dirty="0" err="1"/>
            <a:t>мысль</a:t>
          </a:r>
          <a:r>
            <a:rPr lang="en-US" sz="1200" kern="1200" dirty="0"/>
            <a:t> </a:t>
          </a:r>
          <a:r>
            <a:rPr lang="en-US" sz="1200" kern="1200" dirty="0" err="1"/>
            <a:t>автора</a:t>
          </a:r>
          <a:r>
            <a:rPr lang="en-US" sz="1200" kern="1200" dirty="0"/>
            <a:t>, </a:t>
          </a:r>
          <a:r>
            <a:rPr lang="en-US" sz="1200" kern="1200" dirty="0" err="1"/>
            <a:t>разложить</a:t>
          </a:r>
          <a:r>
            <a:rPr lang="en-US" sz="1200" kern="1200" dirty="0"/>
            <a:t> </a:t>
          </a:r>
          <a:r>
            <a:rPr lang="en-US" sz="1200" kern="1200" dirty="0" err="1"/>
            <a:t>по</a:t>
          </a:r>
          <a:r>
            <a:rPr lang="en-US" sz="1200" kern="1200" dirty="0"/>
            <a:t> </a:t>
          </a:r>
          <a:r>
            <a:rPr lang="en-US" sz="1200" kern="1200" dirty="0" err="1"/>
            <a:t>полочкам</a:t>
          </a:r>
          <a:r>
            <a:rPr lang="en-US" sz="1200" kern="1200" dirty="0"/>
            <a:t> </a:t>
          </a:r>
          <a:r>
            <a:rPr lang="en-US" sz="1200" kern="1200" dirty="0" err="1"/>
            <a:t>трудный</a:t>
          </a:r>
          <a:r>
            <a:rPr lang="en-US" sz="1200" kern="1200" dirty="0"/>
            <a:t> </a:t>
          </a:r>
          <a:r>
            <a:rPr lang="en-US" sz="1200" kern="1200" dirty="0" err="1"/>
            <a:t>материал</a:t>
          </a:r>
          <a:endParaRPr lang="ru-RU" sz="1200" kern="1200" dirty="0"/>
        </a:p>
      </dsp:txBody>
      <dsp:txXfrm>
        <a:off x="7199118" y="1387544"/>
        <a:ext cx="1981004" cy="1188602"/>
      </dsp:txXfrm>
    </dsp:sp>
    <dsp:sp modelId="{9429E541-ABD7-4B28-A81A-F6AB0CC4077A}">
      <dsp:nvSpPr>
        <dsp:cNvPr id="0" name=""/>
        <dsp:cNvSpPr/>
      </dsp:nvSpPr>
      <dsp:spPr>
        <a:xfrm>
          <a:off x="9378223" y="1387544"/>
          <a:ext cx="1981004" cy="1188602"/>
        </a:xfrm>
        <a:prstGeom prst="rect">
          <a:avLst/>
        </a:prstGeom>
        <a:solidFill>
          <a:schemeClr val="accent5">
            <a:hueOff val="3742343"/>
            <a:satOff val="-2408"/>
            <a:lumOff val="1646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запомнить</a:t>
          </a:r>
          <a:r>
            <a:rPr lang="en-US" sz="1200" kern="1200" dirty="0"/>
            <a:t> </a:t>
          </a:r>
          <a:r>
            <a:rPr lang="en-US" sz="1200" kern="1200" dirty="0" err="1"/>
            <a:t>смысл</a:t>
          </a:r>
          <a:r>
            <a:rPr lang="en-US" sz="1200" kern="1200" dirty="0"/>
            <a:t> </a:t>
          </a:r>
          <a:r>
            <a:rPr lang="en-US" sz="1200" kern="1200" dirty="0" err="1"/>
            <a:t>материала</a:t>
          </a:r>
          <a:r>
            <a:rPr lang="en-US" sz="1200" kern="1200" dirty="0"/>
            <a:t>. </a:t>
          </a:r>
          <a:r>
            <a:rPr lang="en-US" sz="1200" kern="1200" dirty="0" err="1"/>
            <a:t>Интеллект-карты</a:t>
          </a:r>
          <a:r>
            <a:rPr lang="en-US" sz="1200" kern="1200" dirty="0"/>
            <a:t> </a:t>
          </a:r>
          <a:r>
            <a:rPr lang="en-US" sz="1200" kern="1200" dirty="0" err="1"/>
            <a:t>запоминаются</a:t>
          </a:r>
          <a:r>
            <a:rPr lang="en-US" sz="1200" kern="1200" dirty="0"/>
            <a:t> в </a:t>
          </a:r>
          <a:r>
            <a:rPr lang="en-US" sz="1200" kern="1200" dirty="0" err="1"/>
            <a:t>разы</a:t>
          </a:r>
          <a:r>
            <a:rPr lang="en-US" sz="1200" kern="1200" dirty="0"/>
            <a:t> </a:t>
          </a:r>
          <a:r>
            <a:rPr lang="en-US" sz="1200" kern="1200" dirty="0" err="1"/>
            <a:t>легче</a:t>
          </a:r>
          <a:r>
            <a:rPr lang="en-US" sz="1200" kern="1200" dirty="0"/>
            <a:t>, </a:t>
          </a:r>
          <a:r>
            <a:rPr lang="en-US" sz="1200" kern="1200" dirty="0" err="1"/>
            <a:t>чем</a:t>
          </a:r>
          <a:r>
            <a:rPr lang="en-US" sz="1200" kern="1200" dirty="0"/>
            <a:t> </a:t>
          </a:r>
          <a:r>
            <a:rPr lang="en-US" sz="1200" kern="1200" dirty="0" err="1"/>
            <a:t>любой</a:t>
          </a:r>
          <a:r>
            <a:rPr lang="en-US" sz="1200" kern="1200" dirty="0"/>
            <a:t> </a:t>
          </a:r>
          <a:r>
            <a:rPr lang="en-US" sz="1200" kern="1200" dirty="0" err="1"/>
            <a:t>текстовый</a:t>
          </a:r>
          <a:r>
            <a:rPr lang="en-US" sz="1200" kern="1200" dirty="0"/>
            <a:t> </a:t>
          </a:r>
          <a:r>
            <a:rPr lang="en-US" sz="1200" kern="1200" dirty="0" err="1"/>
            <a:t>материал</a:t>
          </a:r>
          <a:endParaRPr lang="en-US" sz="1200" kern="1200" dirty="0"/>
        </a:p>
      </dsp:txBody>
      <dsp:txXfrm>
        <a:off x="9378223" y="1387544"/>
        <a:ext cx="1981004" cy="1188602"/>
      </dsp:txXfrm>
    </dsp:sp>
    <dsp:sp modelId="{F6785BF9-AAC8-48EF-ABA1-631E8428924D}">
      <dsp:nvSpPr>
        <dsp:cNvPr id="0" name=""/>
        <dsp:cNvSpPr/>
      </dsp:nvSpPr>
      <dsp:spPr>
        <a:xfrm>
          <a:off x="661802" y="2774248"/>
          <a:ext cx="1981004" cy="1188602"/>
        </a:xfrm>
        <a:prstGeom prst="rect">
          <a:avLst/>
        </a:prstGeom>
        <a:solidFill>
          <a:schemeClr val="accent5">
            <a:hueOff val="4158159"/>
            <a:satOff val="-2675"/>
            <a:lumOff val="182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Интеллект-карты</a:t>
          </a:r>
          <a:r>
            <a:rPr lang="en-US" sz="1600" kern="1200" dirty="0"/>
            <a:t> в </a:t>
          </a:r>
          <a:r>
            <a:rPr lang="en-US" sz="1600" kern="1200" dirty="0" err="1"/>
            <a:t>быту</a:t>
          </a:r>
          <a:endParaRPr lang="en-US" sz="1600" kern="1200" dirty="0"/>
        </a:p>
      </dsp:txBody>
      <dsp:txXfrm>
        <a:off x="661802" y="2774248"/>
        <a:ext cx="1981004" cy="1188602"/>
      </dsp:txXfrm>
    </dsp:sp>
    <dsp:sp modelId="{EDB843D2-C764-4E4F-889A-370347390248}">
      <dsp:nvSpPr>
        <dsp:cNvPr id="0" name=""/>
        <dsp:cNvSpPr/>
      </dsp:nvSpPr>
      <dsp:spPr>
        <a:xfrm>
          <a:off x="2840907" y="2774248"/>
          <a:ext cx="1981004" cy="1188602"/>
        </a:xfrm>
        <a:prstGeom prst="rect">
          <a:avLst/>
        </a:prstGeom>
        <a:solidFill>
          <a:schemeClr val="accent5">
            <a:hueOff val="4573975"/>
            <a:satOff val="-2943"/>
            <a:lumOff val="201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использовать</a:t>
          </a:r>
          <a:r>
            <a:rPr lang="en-US" sz="1600" kern="1200" dirty="0"/>
            <a:t> в </a:t>
          </a:r>
          <a:r>
            <a:rPr lang="en-US" sz="1600" kern="1200" dirty="0" err="1"/>
            <a:t>структурировании</a:t>
          </a:r>
          <a:r>
            <a:rPr lang="en-US" sz="1600" kern="1200" dirty="0"/>
            <a:t> </a:t>
          </a:r>
          <a:r>
            <a:rPr lang="en-US" sz="1600" kern="1200" dirty="0" err="1"/>
            <a:t>бытовых</a:t>
          </a:r>
          <a:r>
            <a:rPr lang="en-US" sz="1600" kern="1200" dirty="0"/>
            <a:t> </a:t>
          </a:r>
          <a:r>
            <a:rPr lang="en-US" sz="1600" kern="1200" dirty="0" err="1"/>
            <a:t>задач</a:t>
          </a:r>
          <a:r>
            <a:rPr lang="en-US" sz="1600" kern="1200" dirty="0"/>
            <a:t>, </a:t>
          </a:r>
          <a:r>
            <a:rPr lang="en-US" sz="1600" kern="1200" dirty="0" err="1"/>
            <a:t>бытовых</a:t>
          </a:r>
          <a:r>
            <a:rPr lang="en-US" sz="1600" kern="1200" dirty="0"/>
            <a:t> </a:t>
          </a:r>
          <a:r>
            <a:rPr lang="en-US" sz="1600" kern="1200" dirty="0" err="1"/>
            <a:t>дел</a:t>
          </a:r>
          <a:endParaRPr lang="en-US" sz="1600" kern="1200" dirty="0"/>
        </a:p>
      </dsp:txBody>
      <dsp:txXfrm>
        <a:off x="2840907" y="2774248"/>
        <a:ext cx="1981004" cy="1188602"/>
      </dsp:txXfrm>
    </dsp:sp>
    <dsp:sp modelId="{5C234B7C-C352-4336-80E6-D7945CF645D9}">
      <dsp:nvSpPr>
        <dsp:cNvPr id="0" name=""/>
        <dsp:cNvSpPr/>
      </dsp:nvSpPr>
      <dsp:spPr>
        <a:xfrm>
          <a:off x="5020013" y="2774248"/>
          <a:ext cx="1981004" cy="1188602"/>
        </a:xfrm>
        <a:prstGeom prst="rect">
          <a:avLst/>
        </a:prstGeom>
        <a:solidFill>
          <a:schemeClr val="accent5">
            <a:hueOff val="4989790"/>
            <a:satOff val="-3210"/>
            <a:lumOff val="2195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расписать</a:t>
          </a:r>
          <a:r>
            <a:rPr lang="en-US" sz="1600" kern="1200" dirty="0"/>
            <a:t> </a:t>
          </a:r>
          <a:r>
            <a:rPr lang="en-US" sz="1600" kern="1200" dirty="0" err="1"/>
            <a:t>достоинства</a:t>
          </a:r>
          <a:r>
            <a:rPr lang="en-US" sz="1600" kern="1200" dirty="0"/>
            <a:t> и </a:t>
          </a:r>
          <a:r>
            <a:rPr lang="en-US" sz="1600" kern="1200" dirty="0" err="1"/>
            <a:t>недостатки</a:t>
          </a:r>
          <a:r>
            <a:rPr lang="en-US" sz="1600" kern="1200" dirty="0"/>
            <a:t> </a:t>
          </a:r>
          <a:r>
            <a:rPr lang="en-US" sz="1600" kern="1200" dirty="0" err="1"/>
            <a:t>планируемых</a:t>
          </a:r>
          <a:r>
            <a:rPr lang="en-US" sz="1600" kern="1200" dirty="0"/>
            <a:t> </a:t>
          </a:r>
          <a:r>
            <a:rPr lang="en-US" sz="1600" kern="1200" dirty="0" err="1"/>
            <a:t>покупок</a:t>
          </a:r>
          <a:r>
            <a:rPr lang="en-US" sz="1600" kern="1200" dirty="0"/>
            <a:t> и </a:t>
          </a:r>
          <a:r>
            <a:rPr lang="en-US" sz="1600" kern="1200" dirty="0" err="1"/>
            <a:t>приобретений</a:t>
          </a:r>
          <a:endParaRPr lang="en-US" sz="1600" kern="1200" dirty="0"/>
        </a:p>
      </dsp:txBody>
      <dsp:txXfrm>
        <a:off x="5020013" y="2774248"/>
        <a:ext cx="1981004" cy="1188602"/>
      </dsp:txXfrm>
    </dsp:sp>
    <dsp:sp modelId="{AC0A49F8-999F-4C93-977D-6D8E7B95144F}">
      <dsp:nvSpPr>
        <dsp:cNvPr id="0" name=""/>
        <dsp:cNvSpPr/>
      </dsp:nvSpPr>
      <dsp:spPr>
        <a:xfrm>
          <a:off x="7199118" y="2774248"/>
          <a:ext cx="1981004" cy="1188602"/>
        </a:xfrm>
        <a:prstGeom prst="rect">
          <a:avLst/>
        </a:prstGeom>
        <a:solidFill>
          <a:schemeClr val="accent5">
            <a:hueOff val="5405606"/>
            <a:satOff val="-3478"/>
            <a:lumOff val="237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создать</a:t>
          </a:r>
          <a:r>
            <a:rPr lang="en-US" sz="1600" kern="1200" dirty="0"/>
            <a:t> </a:t>
          </a:r>
          <a:r>
            <a:rPr lang="en-US" sz="1600" kern="1200" dirty="0" err="1"/>
            <a:t>Ваше</a:t>
          </a:r>
          <a:r>
            <a:rPr lang="en-US" sz="1600" kern="1200" dirty="0"/>
            <a:t> </a:t>
          </a:r>
          <a:r>
            <a:rPr lang="en-US" sz="1600" kern="1200" dirty="0" err="1"/>
            <a:t>личное</a:t>
          </a:r>
          <a:r>
            <a:rPr lang="en-US" sz="1600" kern="1200" dirty="0"/>
            <a:t> </a:t>
          </a:r>
          <a:r>
            <a:rPr lang="en-US" sz="1600" kern="1200" dirty="0" err="1"/>
            <a:t>генеалогическое</a:t>
          </a:r>
          <a:r>
            <a:rPr lang="en-US" sz="1600" kern="1200" dirty="0"/>
            <a:t> </a:t>
          </a:r>
          <a:r>
            <a:rPr lang="en-US" sz="1600" kern="1200" dirty="0" err="1"/>
            <a:t>дерево</a:t>
          </a:r>
          <a:endParaRPr lang="en-US" sz="1600" kern="1200" dirty="0"/>
        </a:p>
      </dsp:txBody>
      <dsp:txXfrm>
        <a:off x="7199118" y="2774248"/>
        <a:ext cx="1981004" cy="1188602"/>
      </dsp:txXfrm>
    </dsp:sp>
    <dsp:sp modelId="{35EB53E8-D830-401D-95F7-153CEB3D71A0}">
      <dsp:nvSpPr>
        <dsp:cNvPr id="0" name=""/>
        <dsp:cNvSpPr/>
      </dsp:nvSpPr>
      <dsp:spPr>
        <a:xfrm>
          <a:off x="9378223" y="2774248"/>
          <a:ext cx="1981004" cy="1188602"/>
        </a:xfrm>
        <a:prstGeom prst="rect">
          <a:avLst/>
        </a:prstGeom>
        <a:solidFill>
          <a:schemeClr val="accent5">
            <a:hueOff val="5821422"/>
            <a:satOff val="-3745"/>
            <a:lumOff val="256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описать</a:t>
          </a:r>
          <a:r>
            <a:rPr lang="en-US" sz="1600" kern="1200" dirty="0"/>
            <a:t> </a:t>
          </a:r>
          <a:r>
            <a:rPr lang="en-US" sz="1600" kern="1200" dirty="0" err="1"/>
            <a:t>структуру</a:t>
          </a:r>
          <a:r>
            <a:rPr lang="en-US" sz="1600" kern="1200" dirty="0"/>
            <a:t> </a:t>
          </a:r>
          <a:r>
            <a:rPr lang="en-US" sz="1600" kern="1200" dirty="0" err="1"/>
            <a:t>проведения</a:t>
          </a:r>
          <a:r>
            <a:rPr lang="en-US" sz="1600" kern="1200" dirty="0"/>
            <a:t> </a:t>
          </a:r>
          <a:r>
            <a:rPr lang="en-US" sz="1600" kern="1200" dirty="0" err="1"/>
            <a:t>праздника</a:t>
          </a:r>
          <a:r>
            <a:rPr lang="en-US" sz="1600" kern="1200" dirty="0"/>
            <a:t> </a:t>
          </a:r>
          <a:r>
            <a:rPr lang="en-US" sz="1600" kern="1200" dirty="0" err="1"/>
            <a:t>или</a:t>
          </a:r>
          <a:r>
            <a:rPr lang="en-US" sz="1600" kern="1200" dirty="0"/>
            <a:t> </a:t>
          </a:r>
          <a:r>
            <a:rPr lang="en-US" sz="1600" kern="1200" dirty="0" err="1"/>
            <a:t>иного</a:t>
          </a:r>
          <a:r>
            <a:rPr lang="en-US" sz="1600" kern="1200" dirty="0"/>
            <a:t> </a:t>
          </a:r>
          <a:r>
            <a:rPr lang="en-US" sz="1600" kern="1200" dirty="0" err="1"/>
            <a:t>события</a:t>
          </a:r>
          <a:endParaRPr lang="en-US" sz="1600" kern="1200" dirty="0"/>
        </a:p>
      </dsp:txBody>
      <dsp:txXfrm>
        <a:off x="9378223" y="2774248"/>
        <a:ext cx="1981004" cy="1188602"/>
      </dsp:txXfrm>
    </dsp:sp>
    <dsp:sp modelId="{A9A53D86-06E6-4F58-81EE-136886EB0C4E}">
      <dsp:nvSpPr>
        <dsp:cNvPr id="0" name=""/>
        <dsp:cNvSpPr/>
      </dsp:nvSpPr>
      <dsp:spPr>
        <a:xfrm>
          <a:off x="5020013" y="4160951"/>
          <a:ext cx="1981004" cy="1188602"/>
        </a:xfrm>
        <a:prstGeom prst="rect">
          <a:avLst/>
        </a:prstGeom>
        <a:solidFill>
          <a:schemeClr val="accent5">
            <a:hueOff val="6237238"/>
            <a:satOff val="-4013"/>
            <a:lumOff val="274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спланировать</a:t>
          </a:r>
          <a:r>
            <a:rPr lang="en-US" sz="1600" kern="1200" dirty="0"/>
            <a:t> </a:t>
          </a:r>
          <a:r>
            <a:rPr lang="en-US" sz="1600" kern="1200" dirty="0" err="1"/>
            <a:t>отдых</a:t>
          </a:r>
          <a:endParaRPr lang="en-US" sz="1600" kern="1200" dirty="0"/>
        </a:p>
      </dsp:txBody>
      <dsp:txXfrm>
        <a:off x="5020013" y="4160951"/>
        <a:ext cx="1981004" cy="1188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#1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bkpt" val="endCnv"/>
          <dgm:param type="contDir" val="revDir"/>
          <dgm:param type="grDir" val="tL"/>
          <dgm:param type="flowDir" val="row"/>
        </dgm:alg>
      </dgm:if>
      <dgm:else name="Name2">
        <dgm:alg type="snake">
          <dgm:param type="bkpt" val="endCnv"/>
          <dgm:param type="contDir" val="rev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/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/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/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/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/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/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/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/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/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571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image" Target="../media/image2.png"/><Relationship Id="rId7" Type="http://schemas.openxmlformats.org/officeDocument/2006/relationships/diagramData" Target="../diagrams/data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diagramDrawing" Target="../diagrams/drawing4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4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.png"/><Relationship Id="rId7" Type="http://schemas.openxmlformats.org/officeDocument/2006/relationships/diagramData" Target="../diagrams/data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diagramDrawing" Target="../diagrams/drawing1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2.png"/><Relationship Id="rId7" Type="http://schemas.openxmlformats.org/officeDocument/2006/relationships/diagramData" Target="../diagrams/data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diagramDrawing" Target="../diagrams/drawing2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2.png"/><Relationship Id="rId7" Type="http://schemas.openxmlformats.org/officeDocument/2006/relationships/diagramData" Target="../diagrams/data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diagramDrawing" Target="../diagrams/drawing3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88000"/>
                <a:satMod val="130000"/>
                <a:lumMod val="124000"/>
              </a:schemeClr>
            </a:gs>
            <a:gs pos="100000">
              <a:schemeClr val="bg2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3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9351010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Freeform: Shap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-3175" y="0"/>
            <a:ext cx="9700459" cy="6858001"/>
          </a:xfrm>
          <a:custGeom>
            <a:avLst/>
            <a:gdLst>
              <a:gd name="connsiteX0" fmla="*/ 0 w 9700459"/>
              <a:gd name="connsiteY0" fmla="*/ 0 h 6858001"/>
              <a:gd name="connsiteX1" fmla="*/ 1323975 w 9700459"/>
              <a:gd name="connsiteY1" fmla="*/ 0 h 6858001"/>
              <a:gd name="connsiteX2" fmla="*/ 1517015 w 9700459"/>
              <a:gd name="connsiteY2" fmla="*/ 0 h 6858001"/>
              <a:gd name="connsiteX3" fmla="*/ 3241265 w 9700459"/>
              <a:gd name="connsiteY3" fmla="*/ 0 h 6858001"/>
              <a:gd name="connsiteX4" fmla="*/ 3241265 w 9700459"/>
              <a:gd name="connsiteY4" fmla="*/ 1 h 6858001"/>
              <a:gd name="connsiteX5" fmla="*/ 8355744 w 9700459"/>
              <a:gd name="connsiteY5" fmla="*/ 1 h 6858001"/>
              <a:gd name="connsiteX6" fmla="*/ 8355744 w 9700459"/>
              <a:gd name="connsiteY6" fmla="*/ 0 h 6858001"/>
              <a:gd name="connsiteX7" fmla="*/ 9699282 w 9700459"/>
              <a:gd name="connsiteY7" fmla="*/ 0 h 6858001"/>
              <a:gd name="connsiteX8" fmla="*/ 9674237 w 9700459"/>
              <a:gd name="connsiteY8" fmla="*/ 155677 h 6858001"/>
              <a:gd name="connsiteX9" fmla="*/ 9650368 w 9700459"/>
              <a:gd name="connsiteY9" fmla="*/ 310668 h 6858001"/>
              <a:gd name="connsiteX10" fmla="*/ 9627004 w 9700459"/>
              <a:gd name="connsiteY10" fmla="*/ 466344 h 6858001"/>
              <a:gd name="connsiteX11" fmla="*/ 9607001 w 9700459"/>
              <a:gd name="connsiteY11" fmla="*/ 622707 h 6858001"/>
              <a:gd name="connsiteX12" fmla="*/ 9586830 w 9700459"/>
              <a:gd name="connsiteY12" fmla="*/ 778383 h 6858001"/>
              <a:gd name="connsiteX13" fmla="*/ 9568004 w 9700459"/>
              <a:gd name="connsiteY13" fmla="*/ 934746 h 6858001"/>
              <a:gd name="connsiteX14" fmla="*/ 9551868 w 9700459"/>
              <a:gd name="connsiteY14" fmla="*/ 1089051 h 6858001"/>
              <a:gd name="connsiteX15" fmla="*/ 9536572 w 9700459"/>
              <a:gd name="connsiteY15" fmla="*/ 1245413 h 6858001"/>
              <a:gd name="connsiteX16" fmla="*/ 9522620 w 9700459"/>
              <a:gd name="connsiteY16" fmla="*/ 1401090 h 6858001"/>
              <a:gd name="connsiteX17" fmla="*/ 9510518 w 9700459"/>
              <a:gd name="connsiteY17" fmla="*/ 1554023 h 6858001"/>
              <a:gd name="connsiteX18" fmla="*/ 9498415 w 9700459"/>
              <a:gd name="connsiteY18" fmla="*/ 1709014 h 6858001"/>
              <a:gd name="connsiteX19" fmla="*/ 9488330 w 9700459"/>
              <a:gd name="connsiteY19" fmla="*/ 1861947 h 6858001"/>
              <a:gd name="connsiteX20" fmla="*/ 9480430 w 9700459"/>
              <a:gd name="connsiteY20" fmla="*/ 2014881 h 6858001"/>
              <a:gd name="connsiteX21" fmla="*/ 9472193 w 9700459"/>
              <a:gd name="connsiteY21" fmla="*/ 2167128 h 6858001"/>
              <a:gd name="connsiteX22" fmla="*/ 9465302 w 9700459"/>
              <a:gd name="connsiteY22" fmla="*/ 2318004 h 6858001"/>
              <a:gd name="connsiteX23" fmla="*/ 9460427 w 9700459"/>
              <a:gd name="connsiteY23" fmla="*/ 2467509 h 6858001"/>
              <a:gd name="connsiteX24" fmla="*/ 9456225 w 9700459"/>
              <a:gd name="connsiteY24" fmla="*/ 2617013 h 6858001"/>
              <a:gd name="connsiteX25" fmla="*/ 9452191 w 9700459"/>
              <a:gd name="connsiteY25" fmla="*/ 2765146 h 6858001"/>
              <a:gd name="connsiteX26" fmla="*/ 9450342 w 9700459"/>
              <a:gd name="connsiteY26" fmla="*/ 2911221 h 6858001"/>
              <a:gd name="connsiteX27" fmla="*/ 9448325 w 9700459"/>
              <a:gd name="connsiteY27" fmla="*/ 3057297 h 6858001"/>
              <a:gd name="connsiteX28" fmla="*/ 9447316 w 9700459"/>
              <a:gd name="connsiteY28" fmla="*/ 3201315 h 6858001"/>
              <a:gd name="connsiteX29" fmla="*/ 9448325 w 9700459"/>
              <a:gd name="connsiteY29" fmla="*/ 3343961 h 6858001"/>
              <a:gd name="connsiteX30" fmla="*/ 9448325 w 9700459"/>
              <a:gd name="connsiteY30" fmla="*/ 3485236 h 6858001"/>
              <a:gd name="connsiteX31" fmla="*/ 9450342 w 9700459"/>
              <a:gd name="connsiteY31" fmla="*/ 3625139 h 6858001"/>
              <a:gd name="connsiteX32" fmla="*/ 9453367 w 9700459"/>
              <a:gd name="connsiteY32" fmla="*/ 3762299 h 6858001"/>
              <a:gd name="connsiteX33" fmla="*/ 9456225 w 9700459"/>
              <a:gd name="connsiteY33" fmla="*/ 3898087 h 6858001"/>
              <a:gd name="connsiteX34" fmla="*/ 9459419 w 9700459"/>
              <a:gd name="connsiteY34" fmla="*/ 4031133 h 6858001"/>
              <a:gd name="connsiteX35" fmla="*/ 9464293 w 9700459"/>
              <a:gd name="connsiteY35" fmla="*/ 4163492 h 6858001"/>
              <a:gd name="connsiteX36" fmla="*/ 9469504 w 9700459"/>
              <a:gd name="connsiteY36" fmla="*/ 4293793 h 6858001"/>
              <a:gd name="connsiteX37" fmla="*/ 9474210 w 9700459"/>
              <a:gd name="connsiteY37" fmla="*/ 4421352 h 6858001"/>
              <a:gd name="connsiteX38" fmla="*/ 9487490 w 9700459"/>
              <a:gd name="connsiteY38" fmla="*/ 4670298 h 6858001"/>
              <a:gd name="connsiteX39" fmla="*/ 9501609 w 9700459"/>
              <a:gd name="connsiteY39" fmla="*/ 4908956 h 6858001"/>
              <a:gd name="connsiteX40" fmla="*/ 9516401 w 9700459"/>
              <a:gd name="connsiteY40" fmla="*/ 5138013 h 6858001"/>
              <a:gd name="connsiteX41" fmla="*/ 9532706 w 9700459"/>
              <a:gd name="connsiteY41" fmla="*/ 5354726 h 6858001"/>
              <a:gd name="connsiteX42" fmla="*/ 9549683 w 9700459"/>
              <a:gd name="connsiteY42" fmla="*/ 5561838 h 6858001"/>
              <a:gd name="connsiteX43" fmla="*/ 9568004 w 9700459"/>
              <a:gd name="connsiteY43" fmla="*/ 5753862 h 6858001"/>
              <a:gd name="connsiteX44" fmla="*/ 9585990 w 9700459"/>
              <a:gd name="connsiteY44" fmla="*/ 5934227 h 6858001"/>
              <a:gd name="connsiteX45" fmla="*/ 9603975 w 9700459"/>
              <a:gd name="connsiteY45" fmla="*/ 6100191 h 6858001"/>
              <a:gd name="connsiteX46" fmla="*/ 9620952 w 9700459"/>
              <a:gd name="connsiteY46" fmla="*/ 6252438 h 6858001"/>
              <a:gd name="connsiteX47" fmla="*/ 9637089 w 9700459"/>
              <a:gd name="connsiteY47" fmla="*/ 6387541 h 6858001"/>
              <a:gd name="connsiteX48" fmla="*/ 9652385 w 9700459"/>
              <a:gd name="connsiteY48" fmla="*/ 6509613 h 6858001"/>
              <a:gd name="connsiteX49" fmla="*/ 9665160 w 9700459"/>
              <a:gd name="connsiteY49" fmla="*/ 6612483 h 6858001"/>
              <a:gd name="connsiteX50" fmla="*/ 9677262 w 9700459"/>
              <a:gd name="connsiteY50" fmla="*/ 6698894 h 6858001"/>
              <a:gd name="connsiteX51" fmla="*/ 9694576 w 9700459"/>
              <a:gd name="connsiteY51" fmla="*/ 6817538 h 6858001"/>
              <a:gd name="connsiteX52" fmla="*/ 9700459 w 9700459"/>
              <a:gd name="connsiteY52" fmla="*/ 6858000 h 6858001"/>
              <a:gd name="connsiteX53" fmla="*/ 8795105 w 9700459"/>
              <a:gd name="connsiteY53" fmla="*/ 6858000 h 6858001"/>
              <a:gd name="connsiteX54" fmla="*/ 8795105 w 9700459"/>
              <a:gd name="connsiteY54" fmla="*/ 6858001 h 6858001"/>
              <a:gd name="connsiteX55" fmla="*/ 2704541 w 9700459"/>
              <a:gd name="connsiteY55" fmla="*/ 6858001 h 6858001"/>
              <a:gd name="connsiteX56" fmla="*/ 2704541 w 9700459"/>
              <a:gd name="connsiteY56" fmla="*/ 6858000 h 6858001"/>
              <a:gd name="connsiteX57" fmla="*/ 1517015 w 9700459"/>
              <a:gd name="connsiteY57" fmla="*/ 6858000 h 6858001"/>
              <a:gd name="connsiteX58" fmla="*/ 1323975 w 9700459"/>
              <a:gd name="connsiteY58" fmla="*/ 6858000 h 6858001"/>
              <a:gd name="connsiteX59" fmla="*/ 0 w 9700459"/>
              <a:gd name="connsiteY5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00459" h="6858001">
                <a:moveTo>
                  <a:pt x="0" y="0"/>
                </a:moveTo>
                <a:lnTo>
                  <a:pt x="1323975" y="0"/>
                </a:lnTo>
                <a:lnTo>
                  <a:pt x="1517015" y="0"/>
                </a:lnTo>
                <a:lnTo>
                  <a:pt x="3241265" y="0"/>
                </a:lnTo>
                <a:lnTo>
                  <a:pt x="3241265" y="1"/>
                </a:lnTo>
                <a:lnTo>
                  <a:pt x="8355744" y="1"/>
                </a:lnTo>
                <a:lnTo>
                  <a:pt x="8355744" y="0"/>
                </a:lnTo>
                <a:lnTo>
                  <a:pt x="9699282" y="0"/>
                </a:lnTo>
                <a:lnTo>
                  <a:pt x="9674237" y="155677"/>
                </a:lnTo>
                <a:lnTo>
                  <a:pt x="9650368" y="310668"/>
                </a:lnTo>
                <a:lnTo>
                  <a:pt x="9627004" y="466344"/>
                </a:lnTo>
                <a:lnTo>
                  <a:pt x="9607001" y="622707"/>
                </a:lnTo>
                <a:lnTo>
                  <a:pt x="9586830" y="778383"/>
                </a:lnTo>
                <a:lnTo>
                  <a:pt x="9568004" y="934746"/>
                </a:lnTo>
                <a:lnTo>
                  <a:pt x="9551868" y="1089051"/>
                </a:lnTo>
                <a:lnTo>
                  <a:pt x="9536572" y="1245413"/>
                </a:lnTo>
                <a:lnTo>
                  <a:pt x="9522620" y="1401090"/>
                </a:lnTo>
                <a:lnTo>
                  <a:pt x="9510518" y="1554023"/>
                </a:lnTo>
                <a:lnTo>
                  <a:pt x="9498415" y="1709014"/>
                </a:lnTo>
                <a:lnTo>
                  <a:pt x="9488330" y="1861947"/>
                </a:lnTo>
                <a:lnTo>
                  <a:pt x="9480430" y="2014881"/>
                </a:lnTo>
                <a:lnTo>
                  <a:pt x="9472193" y="2167128"/>
                </a:lnTo>
                <a:lnTo>
                  <a:pt x="9465302" y="2318004"/>
                </a:lnTo>
                <a:lnTo>
                  <a:pt x="9460427" y="2467509"/>
                </a:lnTo>
                <a:lnTo>
                  <a:pt x="9456225" y="2617013"/>
                </a:lnTo>
                <a:lnTo>
                  <a:pt x="9452191" y="2765146"/>
                </a:lnTo>
                <a:lnTo>
                  <a:pt x="9450342" y="2911221"/>
                </a:lnTo>
                <a:lnTo>
                  <a:pt x="9448325" y="3057297"/>
                </a:lnTo>
                <a:lnTo>
                  <a:pt x="9447316" y="3201315"/>
                </a:lnTo>
                <a:lnTo>
                  <a:pt x="9448325" y="3343961"/>
                </a:lnTo>
                <a:lnTo>
                  <a:pt x="9448325" y="3485236"/>
                </a:lnTo>
                <a:lnTo>
                  <a:pt x="9450342" y="3625139"/>
                </a:lnTo>
                <a:lnTo>
                  <a:pt x="9453367" y="3762299"/>
                </a:lnTo>
                <a:lnTo>
                  <a:pt x="9456225" y="3898087"/>
                </a:lnTo>
                <a:lnTo>
                  <a:pt x="9459419" y="4031133"/>
                </a:lnTo>
                <a:lnTo>
                  <a:pt x="9464293" y="4163492"/>
                </a:lnTo>
                <a:lnTo>
                  <a:pt x="9469504" y="4293793"/>
                </a:lnTo>
                <a:lnTo>
                  <a:pt x="9474210" y="4421352"/>
                </a:lnTo>
                <a:lnTo>
                  <a:pt x="9487490" y="4670298"/>
                </a:lnTo>
                <a:lnTo>
                  <a:pt x="9501609" y="4908956"/>
                </a:lnTo>
                <a:lnTo>
                  <a:pt x="9516401" y="5138013"/>
                </a:lnTo>
                <a:lnTo>
                  <a:pt x="9532706" y="5354726"/>
                </a:lnTo>
                <a:lnTo>
                  <a:pt x="9549683" y="5561838"/>
                </a:lnTo>
                <a:lnTo>
                  <a:pt x="9568004" y="5753862"/>
                </a:lnTo>
                <a:lnTo>
                  <a:pt x="9585990" y="5934227"/>
                </a:lnTo>
                <a:lnTo>
                  <a:pt x="9603975" y="6100191"/>
                </a:lnTo>
                <a:lnTo>
                  <a:pt x="9620952" y="6252438"/>
                </a:lnTo>
                <a:lnTo>
                  <a:pt x="9637089" y="6387541"/>
                </a:lnTo>
                <a:lnTo>
                  <a:pt x="9652385" y="6509613"/>
                </a:lnTo>
                <a:lnTo>
                  <a:pt x="9665160" y="6612483"/>
                </a:lnTo>
                <a:lnTo>
                  <a:pt x="9677262" y="6698894"/>
                </a:lnTo>
                <a:lnTo>
                  <a:pt x="9694576" y="6817538"/>
                </a:lnTo>
                <a:lnTo>
                  <a:pt x="9700459" y="6858000"/>
                </a:lnTo>
                <a:lnTo>
                  <a:pt x="8795105" y="6858000"/>
                </a:lnTo>
                <a:lnTo>
                  <a:pt x="8795105" y="6858001"/>
                </a:lnTo>
                <a:lnTo>
                  <a:pt x="2704541" y="6858001"/>
                </a:lnTo>
                <a:lnTo>
                  <a:pt x="2704541" y="6858000"/>
                </a:lnTo>
                <a:lnTo>
                  <a:pt x="1517015" y="6858000"/>
                </a:lnTo>
                <a:lnTo>
                  <a:pt x="132397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6974911" cy="861420"/>
          </a:xfrm>
        </p:spPr>
        <p:txBody>
          <a:bodyPr>
            <a:normAutofit/>
          </a:bodyPr>
          <a:lstStyle/>
          <a:p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325" y="0"/>
            <a:ext cx="8387715" cy="6858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ru-RU" sz="6665" dirty="0" smtClean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>Мастер-класс</a:t>
            </a:r>
            <a:r>
              <a:rPr lang="ru-RU" sz="6665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/>
            </a:r>
            <a:br>
              <a:rPr lang="ru-RU" sz="6665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</a:br>
            <a:r>
              <a:rPr lang="ru-RU" sz="6665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>на тему:</a:t>
            </a:r>
            <a:r>
              <a:rPr lang="ru-RU" sz="6665" dirty="0">
                <a:solidFill>
                  <a:srgbClr val="FF0000"/>
                </a:solidFill>
              </a:rPr>
              <a:t/>
            </a:r>
            <a:br>
              <a:rPr lang="ru-RU" sz="6665" dirty="0">
                <a:solidFill>
                  <a:srgbClr val="FF0000"/>
                </a:solidFill>
              </a:rPr>
            </a:br>
            <a:r>
              <a:rPr lang="ru-RU" sz="5600" dirty="0" smtClean="0">
                <a:solidFill>
                  <a:srgbClr val="FF0000"/>
                </a:solidFill>
              </a:rPr>
              <a:t/>
            </a:r>
            <a:br>
              <a:rPr lang="ru-RU" sz="5600" dirty="0" smtClean="0">
                <a:solidFill>
                  <a:srgbClr val="FF0000"/>
                </a:solidFill>
              </a:rPr>
            </a:br>
            <a:r>
              <a:rPr lang="ru-RU" sz="6665" dirty="0" smtClean="0">
                <a:solidFill>
                  <a:schemeClr val="tx2"/>
                </a:solidFill>
                <a:latin typeface="Arial Black" panose="020B0A04020102020204" charset="0"/>
                <a:cs typeface="Arial Black" panose="020B0A04020102020204" charset="0"/>
              </a:rPr>
              <a:t>«Применение интеллектуальной карты в работе педагога ДОО"</a:t>
            </a:r>
            <a:r>
              <a:rPr lang="ru-RU" sz="6665" dirty="0" smtClean="0">
                <a:solidFill>
                  <a:schemeClr val="tx2"/>
                </a:solidFill>
              </a:rPr>
              <a:t/>
            </a:r>
            <a:br>
              <a:rPr lang="ru-RU" sz="6665" dirty="0" smtClean="0">
                <a:solidFill>
                  <a:schemeClr val="tx2"/>
                </a:solidFill>
              </a:rPr>
            </a:br>
            <a:r>
              <a:rPr lang="ru-RU" sz="5600" dirty="0" smtClean="0"/>
              <a:t>               </a:t>
            </a:r>
            <a:r>
              <a:rPr lang="ru-RU" sz="2000" dirty="0" smtClean="0">
                <a:solidFill>
                  <a:schemeClr val="tx1"/>
                </a:solidFill>
                <a:latin typeface="Arial Black" panose="020B0A04020102020204" charset="0"/>
              </a:rPr>
              <a:t>Подготовила и провела:</a:t>
            </a:r>
            <a:br>
              <a:rPr lang="ru-RU" sz="2000" dirty="0" smtClean="0">
                <a:solidFill>
                  <a:schemeClr val="tx1"/>
                </a:solidFill>
                <a:latin typeface="Arial Black" panose="020B0A0402010202020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 Black" panose="020B0A04020102020204" charset="0"/>
              </a:rPr>
              <a:t>                                                учитель-логопед </a:t>
            </a:r>
            <a:r>
              <a:rPr lang="ru-RU" sz="2000" dirty="0" err="1" smtClean="0">
                <a:solidFill>
                  <a:schemeClr val="tx1"/>
                </a:solidFill>
                <a:latin typeface="Arial Black" panose="020B0A04020102020204" charset="0"/>
              </a:rPr>
              <a:t>Щипанская</a:t>
            </a:r>
            <a:r>
              <a:rPr lang="ru-RU" sz="2000" dirty="0" smtClean="0">
                <a:solidFill>
                  <a:schemeClr val="tx1"/>
                </a:solidFill>
                <a:latin typeface="Arial Black" panose="020B0A04020102020204" charset="0"/>
              </a:rPr>
              <a:t> Т.А.</a:t>
            </a:r>
            <a:endParaRPr lang="ru-RU" sz="2000" dirty="0"/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 w="22225">
            <a:solidFill>
              <a:srgbClr val="4783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человек, внутренний&#10;&#10;Автоматически созданное описание"/>
          <p:cNvPicPr>
            <a:picLocks noChangeAspect="1"/>
          </p:cNvPicPr>
          <p:nvPr/>
        </p:nvPicPr>
        <p:blipFill rotWithShape="1">
          <a:blip r:embed="rId3"/>
          <a:srcRect t="31459" r="-1" b="30226"/>
          <a:stretch>
            <a:fillRect/>
          </a:stretch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11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1" name="Picture 120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23" name="Oval 12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25" name="Picture 12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27" name="Picture 12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29" name="Rectangle 12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1577" name="TextBox 1574"/>
          <p:cNvGraphicFramePr/>
          <p:nvPr/>
        </p:nvGraphicFramePr>
        <p:xfrm>
          <a:off x="171658" y="1334953"/>
          <a:ext cx="12021031" cy="535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6891" y="339306"/>
            <a:ext cx="5604294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>
              <a:buChar char="•"/>
            </a:pPr>
            <a:r>
              <a:rPr lang="en-US" sz="24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Интеллект-карты</a:t>
            </a:r>
            <a:r>
              <a:rPr lang="en-US" sz="24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 в </a:t>
            </a:r>
            <a:r>
              <a:rPr lang="en-US" sz="2400" dirty="0" err="1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работе</a:t>
            </a:r>
            <a:r>
              <a:rPr lang="en-US" sz="24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:</a:t>
            </a:r>
            <a:endParaRPr lang="en-US" sz="2400" dirty="0">
              <a:solidFill>
                <a:srgbClr val="000000"/>
              </a:solidFill>
              <a:latin typeface="Arial" panose="020B0604020202020204"/>
              <a:cs typeface="Arial" panose="020B0604020202020204"/>
            </a:endParaRPr>
          </a:p>
          <a:p>
            <a:pPr>
              <a:buChar char="•"/>
            </a:pP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создавать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рабочие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планы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;</a:t>
            </a:r>
          </a:p>
          <a:p>
            <a:pPr>
              <a:buChar char="•"/>
            </a:pP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планировать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события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,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бюджет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;</a:t>
            </a:r>
          </a:p>
          <a:p>
            <a:pPr>
              <a:buChar char="•"/>
            </a:pP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подготовить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план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выступления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, </a:t>
            </a:r>
            <a:r>
              <a:rPr lang="en-US" sz="2400" dirty="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презентации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;</a:t>
            </a:r>
          </a:p>
          <a:p>
            <a:pPr>
              <a:buChar char="•"/>
            </a:pPr>
            <a:r>
              <a:rPr lang="en-US" sz="240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упорядочить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en-US" sz="240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мысли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 и </a:t>
            </a:r>
            <a:r>
              <a:rPr lang="en-US" sz="2400" err="1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идеи</a:t>
            </a:r>
            <a:r>
              <a:rPr lang="en-US" sz="2400" dirty="0">
                <a:solidFill>
                  <a:schemeClr val="tx2"/>
                </a:solidFill>
                <a:latin typeface="Arial" panose="020B0604020202020204"/>
                <a:cs typeface="Arial" panose="020B0604020202020204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4325" y="2682815"/>
            <a:ext cx="6006860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>
              <a:buChar char="•"/>
            </a:pPr>
            <a:r>
              <a:rPr lang="en-US" sz="24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Интеллект-карты</a:t>
            </a:r>
            <a:r>
              <a:rPr lang="en-US" sz="24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 в </a:t>
            </a:r>
            <a:r>
              <a:rPr lang="en-US" sz="2400" dirty="0" err="1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учебной</a:t>
            </a:r>
            <a:r>
              <a:rPr lang="en-US" sz="24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деятельности</a:t>
            </a:r>
            <a:r>
              <a:rPr lang="en-US" sz="24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:</a:t>
            </a:r>
            <a:endParaRPr lang="en-US" sz="2400" dirty="0">
              <a:solidFill>
                <a:srgbClr val="000000"/>
              </a:solidFill>
              <a:latin typeface="Arial" panose="020B0604020202020204"/>
              <a:cs typeface="Arial" panose="020B0604020202020204"/>
            </a:endParaRPr>
          </a:p>
          <a:p>
            <a:pPr>
              <a:buChar char="•"/>
            </a:pPr>
            <a:r>
              <a:rPr lang="en-US" sz="2400" dirty="0" err="1">
                <a:latin typeface="Arial" panose="020B0604020202020204"/>
                <a:cs typeface="Arial" panose="020B0604020202020204"/>
              </a:rPr>
              <a:t>записывать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 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учебные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конспекты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 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по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книгам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и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на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слух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;</a:t>
            </a:r>
          </a:p>
          <a:p>
            <a:pPr>
              <a:buChar char="•"/>
            </a:pPr>
            <a:r>
              <a:rPr lang="en-US" sz="2400" dirty="0" err="1">
                <a:latin typeface="Arial" panose="020B0604020202020204"/>
                <a:cs typeface="Arial" panose="020B0604020202020204"/>
              </a:rPr>
              <a:t>структурировать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любой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материал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,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что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позволяет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понять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суть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,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мысль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автора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,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разложить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по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полочкам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трудный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материал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;</a:t>
            </a:r>
          </a:p>
          <a:p>
            <a:pPr>
              <a:buChar char="•"/>
            </a:pPr>
            <a:r>
              <a:rPr lang="en-US" sz="2400" dirty="0" err="1">
                <a:latin typeface="Arial" panose="020B0604020202020204"/>
                <a:cs typeface="Arial" panose="020B0604020202020204"/>
              </a:rPr>
              <a:t>запомнить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смысл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материала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.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Интеллект-карты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запоминаются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в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разы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легче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,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чем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любой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текстовый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материал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.</a:t>
            </a:r>
          </a:p>
          <a:p>
            <a:pPr lvl="1"/>
            <a:endParaRPr lang="en-US" sz="2400" dirty="0">
              <a:solidFill>
                <a:srgbClr val="000000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4777" y="1791419"/>
            <a:ext cx="4957311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>
              <a:buChar char="•"/>
            </a:pPr>
            <a:r>
              <a:rPr lang="en-US" sz="20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Интеллект-карты</a:t>
            </a:r>
            <a:r>
              <a:rPr lang="en-US" sz="24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 в </a:t>
            </a:r>
            <a:r>
              <a:rPr lang="en-US" sz="2400" dirty="0" err="1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быту</a:t>
            </a:r>
            <a:r>
              <a:rPr lang="en-US" sz="2400" dirty="0">
                <a:solidFill>
                  <a:srgbClr val="FFC000"/>
                </a:solidFill>
                <a:latin typeface="Arial" panose="020B0604020202020204"/>
                <a:cs typeface="Arial" panose="020B0604020202020204"/>
              </a:rPr>
              <a:t>:</a:t>
            </a:r>
            <a:endParaRPr lang="en-US" sz="2400" dirty="0">
              <a:latin typeface="Arial" panose="020B0604020202020204"/>
              <a:cs typeface="Arial" panose="020B0604020202020204"/>
            </a:endParaRPr>
          </a:p>
          <a:p>
            <a:pPr>
              <a:buChar char="•"/>
            </a:pPr>
            <a:r>
              <a:rPr lang="en-US" sz="2400" dirty="0" err="1">
                <a:latin typeface="Arial" panose="020B0604020202020204"/>
                <a:cs typeface="Arial" panose="020B0604020202020204"/>
              </a:rPr>
              <a:t>использовать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в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структурировании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бытовых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задач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,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бытовых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дел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;</a:t>
            </a:r>
          </a:p>
          <a:p>
            <a:pPr>
              <a:buChar char="•"/>
            </a:pPr>
            <a:r>
              <a:rPr lang="en-US" sz="2400" dirty="0" err="1">
                <a:latin typeface="Arial" panose="020B0604020202020204"/>
                <a:cs typeface="Arial" panose="020B0604020202020204"/>
              </a:rPr>
              <a:t>расписать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достоинства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и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недостатки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планируемых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покупок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и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приобретений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;</a:t>
            </a:r>
          </a:p>
          <a:p>
            <a:pPr>
              <a:buChar char="•"/>
            </a:pPr>
            <a:r>
              <a:rPr lang="en-US" sz="2400" dirty="0" err="1">
                <a:latin typeface="Arial" panose="020B0604020202020204"/>
                <a:cs typeface="Arial" panose="020B0604020202020204"/>
              </a:rPr>
              <a:t>создать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Ваше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личное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генеалогическое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дерево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;</a:t>
            </a:r>
          </a:p>
          <a:p>
            <a:pPr>
              <a:buChar char="•"/>
            </a:pPr>
            <a:r>
              <a:rPr lang="en-US" sz="2400" dirty="0" err="1">
                <a:latin typeface="Arial" panose="020B0604020202020204"/>
                <a:cs typeface="Arial" panose="020B0604020202020204"/>
              </a:rPr>
              <a:t>описать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структуру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проведения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праздника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или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иного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события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;</a:t>
            </a:r>
          </a:p>
          <a:p>
            <a:pPr>
              <a:buChar char="•"/>
            </a:pPr>
            <a:r>
              <a:rPr lang="en-US" sz="2400" dirty="0" err="1">
                <a:latin typeface="Arial" panose="020B0604020202020204"/>
                <a:cs typeface="Arial" panose="020B0604020202020204"/>
              </a:rPr>
              <a:t>спланировать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 </a:t>
            </a:r>
            <a:r>
              <a:rPr lang="en-US" sz="2400" dirty="0" err="1">
                <a:latin typeface="Arial" panose="020B0604020202020204"/>
                <a:cs typeface="Arial" panose="020B0604020202020204"/>
              </a:rPr>
              <a:t>отдых</a:t>
            </a:r>
            <a:r>
              <a:rPr lang="en-US" sz="2400" dirty="0">
                <a:latin typeface="Arial" panose="020B0604020202020204"/>
                <a:cs typeface="Arial" panose="020B0604020202020204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52" name="Picture 10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53" name="Oval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4" name="Picture 1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5" name="Picture 1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6" name="Rectangle 1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57" name="Rectangle 2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3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: Shape 2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2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extBox 3"/>
          <p:cNvSpPr txBox="1"/>
          <p:nvPr/>
        </p:nvSpPr>
        <p:spPr>
          <a:xfrm>
            <a:off x="5204109" y="251318"/>
            <a:ext cx="5919503" cy="5678518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noAutofit/>
          </a:bodyPr>
          <a:lstStyle/>
          <a:p>
            <a:pPr defTabSz="457200">
              <a:spcBef>
                <a:spcPts val="1000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</a:pPr>
            <a:r>
              <a:rPr lang="en-US" sz="24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charset="0"/>
                <a:ea typeface="+mn-lt"/>
                <a:cs typeface="Arial Black" panose="020B0A04020102020204" charset="0"/>
              </a:rPr>
              <a:t>Цель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charset="0"/>
                <a:ea typeface="+mn-lt"/>
                <a:cs typeface="Arial Black" panose="020B0A04020102020204" charset="0"/>
              </a:rPr>
              <a:t>мастер-класса</a:t>
            </a:r>
            <a:r>
              <a:rPr lang="ru-RU" sz="24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charset="0"/>
                <a:ea typeface="+mn-lt"/>
                <a:cs typeface="Arial Black" panose="020B0A04020102020204" charset="0"/>
              </a:rPr>
              <a:t>:</a:t>
            </a:r>
            <a:r>
              <a:rPr lang="en-US" sz="2400" dirty="0" smtClean="0"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повышение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 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профессиональной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компетентности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педагогов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на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основе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 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использования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интеллектуальных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карт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. </a:t>
            </a:r>
            <a:endParaRPr lang="en-US" b="1" dirty="0">
              <a:solidFill>
                <a:schemeClr val="accent5"/>
              </a:solidFill>
              <a:latin typeface="Arial Black" panose="020B0A04020102020204" charset="0"/>
              <a:cs typeface="Arial Black" panose="020B0A04020102020204" charset="0"/>
            </a:endParaRPr>
          </a:p>
          <a:p>
            <a:pPr defTabSz="457200"/>
            <a:endParaRPr lang="en-US" sz="2400" b="1" dirty="0">
              <a:solidFill>
                <a:schemeClr val="bg1"/>
              </a:solidFill>
              <a:latin typeface="Arial Black" panose="020B0A04020102020204" charset="0"/>
              <a:ea typeface="+mn-lt"/>
              <a:cs typeface="Arial Black" panose="020B0A04020102020204" charset="0"/>
            </a:endParaRPr>
          </a:p>
          <a:p>
            <a:pPr defTabSz="457200"/>
            <a:r>
              <a:rPr lang="en-US" sz="2400" b="1" dirty="0" err="1">
                <a:latin typeface="Arial Black" panose="020B0A04020102020204" charset="0"/>
                <a:ea typeface="+mn-lt"/>
                <a:cs typeface="Arial Black" panose="020B0A04020102020204" charset="0"/>
              </a:rPr>
              <a:t>Задачи</a:t>
            </a:r>
            <a:r>
              <a:rPr lang="en-US" sz="2400" b="1" dirty="0">
                <a:latin typeface="Arial Black" panose="020B0A04020102020204" charset="0"/>
                <a:ea typeface="+mn-lt"/>
                <a:cs typeface="Arial Black" panose="020B0A04020102020204" charset="0"/>
              </a:rPr>
              <a:t> </a:t>
            </a:r>
            <a:r>
              <a:rPr lang="en-US" sz="2400" b="1" dirty="0" err="1">
                <a:latin typeface="Arial Black" panose="020B0A04020102020204" charset="0"/>
                <a:ea typeface="+mn-lt"/>
                <a:cs typeface="Arial Black" panose="020B0A04020102020204" charset="0"/>
              </a:rPr>
              <a:t>мастер</a:t>
            </a:r>
            <a:r>
              <a:rPr lang="en-US" sz="2400" dirty="0" err="1">
                <a:latin typeface="Arial Black" panose="020B0A04020102020204" charset="0"/>
                <a:ea typeface="+mn-lt"/>
                <a:cs typeface="Arial Black" panose="020B0A04020102020204" charset="0"/>
              </a:rPr>
              <a:t>-</a:t>
            </a:r>
            <a:r>
              <a:rPr lang="en-US" sz="2400" b="1" dirty="0" err="1">
                <a:latin typeface="Arial Black" panose="020B0A04020102020204" charset="0"/>
                <a:ea typeface="+mn-lt"/>
                <a:cs typeface="Arial Black" panose="020B0A04020102020204" charset="0"/>
              </a:rPr>
              <a:t>класса</a:t>
            </a:r>
            <a:r>
              <a:rPr lang="en-US" sz="2400" b="1" dirty="0">
                <a:latin typeface="Arial Black" panose="020B0A04020102020204" charset="0"/>
                <a:ea typeface="+mn-lt"/>
                <a:cs typeface="Arial Black" panose="020B0A04020102020204" charset="0"/>
              </a:rPr>
              <a:t>:</a:t>
            </a:r>
            <a:r>
              <a:rPr lang="en-US" sz="2400" dirty="0">
                <a:latin typeface="Arial Black" panose="020B0A04020102020204" charset="0"/>
                <a:ea typeface="+mn-lt"/>
                <a:cs typeface="Arial Black" panose="020B0A04020102020204" charset="0"/>
              </a:rPr>
              <a:t> </a:t>
            </a:r>
            <a:endParaRPr lang="en-US" sz="2400" dirty="0">
              <a:latin typeface="Arial Black" panose="020B0A04020102020204" charset="0"/>
              <a:ea typeface="+mj-ea"/>
              <a:cs typeface="Arial Black" panose="020B0A04020102020204" charset="0"/>
            </a:endParaRPr>
          </a:p>
          <a:p>
            <a:pPr defTabSz="457200"/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1) </a:t>
            </a:r>
            <a:r>
              <a:rPr lang="ru-RU" sz="2400" dirty="0" err="1" smtClean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п</a:t>
            </a:r>
            <a:r>
              <a:rPr lang="en-US" sz="2400" dirty="0" err="1" smtClean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ознакомить</a:t>
            </a:r>
            <a:r>
              <a:rPr lang="en-US" sz="2400" dirty="0" smtClean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педагогов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с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понятием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 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«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интеллектуальная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карта</a:t>
            </a:r>
            <a:r>
              <a:rPr lang="en-US" sz="2400" b="1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»;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 </a:t>
            </a:r>
            <a:endParaRPr lang="en-US" sz="2400" dirty="0">
              <a:solidFill>
                <a:schemeClr val="accent5"/>
              </a:solidFill>
              <a:latin typeface="Arial Black" panose="020B0A04020102020204" charset="0"/>
              <a:ea typeface="+mj-ea"/>
              <a:cs typeface="Arial Black" panose="020B0A04020102020204" charset="0"/>
            </a:endParaRPr>
          </a:p>
          <a:p>
            <a:pPr defTabSz="457200">
              <a:spcBef>
                <a:spcPts val="1000"/>
              </a:spcBef>
            </a:pP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2) </a:t>
            </a:r>
            <a:r>
              <a:rPr lang="ru-RU" sz="2400" dirty="0" err="1" smtClean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п</a:t>
            </a:r>
            <a:r>
              <a:rPr lang="en-US" sz="2400" dirty="0" err="1" smtClean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оказать</a:t>
            </a:r>
            <a:r>
              <a:rPr lang="en-US" sz="2400" dirty="0" smtClean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возможности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применения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технологии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 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интеллектуальных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карт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в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систематизации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и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структурирование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информации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; </a:t>
            </a:r>
            <a:endParaRPr lang="en-US" sz="2400" dirty="0">
              <a:latin typeface="Arial Black" panose="020B0A04020102020204" charset="0"/>
              <a:ea typeface="+mn-lt"/>
              <a:cs typeface="Arial Black" panose="020B0A04020102020204" charset="0"/>
            </a:endParaRPr>
          </a:p>
          <a:p>
            <a:pPr defTabSz="457200">
              <a:spcBef>
                <a:spcPts val="1000"/>
              </a:spcBef>
            </a:pP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3) </a:t>
            </a:r>
            <a:r>
              <a:rPr lang="ru-RU" sz="2400" dirty="0" err="1" smtClean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о</a:t>
            </a:r>
            <a:r>
              <a:rPr lang="en-US" sz="2400" dirty="0" err="1" smtClean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тработать</a:t>
            </a:r>
            <a:r>
              <a:rPr lang="en-US" sz="2400" dirty="0" smtClean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методику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создания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интеллект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 – </a:t>
            </a:r>
            <a:r>
              <a:rPr lang="en-US" sz="2400" dirty="0" err="1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карт</a:t>
            </a:r>
            <a:r>
              <a:rPr lang="en-US" sz="2400" dirty="0">
                <a:solidFill>
                  <a:schemeClr val="accent5"/>
                </a:solidFill>
                <a:latin typeface="Arial Black" panose="020B0A04020102020204" charset="0"/>
                <a:ea typeface="+mn-lt"/>
                <a:cs typeface="Arial Black" panose="020B0A04020102020204" charset="0"/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8" name="Picture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9" name="Oval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0" name="Picture 1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1" name="Picture 1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2" name="Rectangle 1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33" name="Rectangle 1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-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2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68389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Freeform 3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987891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068388" y="1645920"/>
            <a:ext cx="5919503" cy="447082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normAutofit/>
          </a:bodyPr>
          <a:lstStyle/>
          <a:p>
            <a:pPr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6" name="Freeform: Shape 2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201089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21709" y="1164134"/>
            <a:ext cx="6567577" cy="54476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r>
              <a:rPr lang="en-US" sz="2800" b="1" dirty="0" err="1">
                <a:latin typeface="Arial Black" panose="020B0A04020102020204" charset="0"/>
                <a:cs typeface="Times New Roman" panose="02020603050405020304"/>
              </a:rPr>
              <a:t>Интеллект-карта</a:t>
            </a:r>
            <a:r>
              <a:rPr lang="en-US" sz="2800" b="1" dirty="0">
                <a:latin typeface="Arial Black" panose="020B0A04020102020204" charset="0"/>
                <a:cs typeface="Times New Roman" panose="02020603050405020304"/>
              </a:rPr>
              <a:t> (</a:t>
            </a:r>
            <a:r>
              <a:rPr lang="en-US" sz="2800" b="1" dirty="0" err="1">
                <a:latin typeface="Arial Black" panose="020B0A04020102020204" charset="0"/>
                <a:cs typeface="Times New Roman" panose="02020603050405020304"/>
              </a:rPr>
              <a:t>карта</a:t>
            </a:r>
            <a:r>
              <a:rPr lang="en-US" sz="2800" b="1" dirty="0">
                <a:latin typeface="Arial Black" panose="020B0A04020102020204" charset="0"/>
                <a:cs typeface="Times New Roman" panose="02020603050405020304"/>
              </a:rPr>
              <a:t> </a:t>
            </a:r>
            <a:r>
              <a:rPr lang="en-US" sz="2800" b="1" dirty="0" err="1">
                <a:latin typeface="Arial Black" panose="020B0A04020102020204" charset="0"/>
                <a:cs typeface="Times New Roman" panose="02020603050405020304"/>
              </a:rPr>
              <a:t>ума</a:t>
            </a:r>
            <a:r>
              <a:rPr lang="en-US" sz="2800" b="1" dirty="0">
                <a:latin typeface="Arial Black" panose="020B0A04020102020204" charset="0"/>
                <a:cs typeface="Times New Roman" panose="02020603050405020304"/>
              </a:rPr>
              <a:t>, </a:t>
            </a:r>
            <a:r>
              <a:rPr lang="en-US" sz="2800" b="1" dirty="0" err="1">
                <a:latin typeface="Arial Black" panose="020B0A04020102020204" charset="0"/>
                <a:cs typeface="Times New Roman" panose="02020603050405020304"/>
              </a:rPr>
              <a:t>ментальная</a:t>
            </a:r>
            <a:r>
              <a:rPr lang="en-US" sz="2800" b="1" dirty="0">
                <a:latin typeface="Arial Black" panose="020B0A04020102020204" charset="0"/>
                <a:cs typeface="Times New Roman" panose="02020603050405020304"/>
              </a:rPr>
              <a:t> </a:t>
            </a:r>
            <a:r>
              <a:rPr lang="en-US" sz="2800" b="1" dirty="0" err="1">
                <a:latin typeface="Arial Black" panose="020B0A04020102020204" charset="0"/>
                <a:cs typeface="Times New Roman" panose="02020603050405020304"/>
              </a:rPr>
              <a:t>карта</a:t>
            </a:r>
            <a:r>
              <a:rPr lang="en-US" sz="2800" b="1" dirty="0">
                <a:latin typeface="Arial Black" panose="020B0A04020102020204" charset="0"/>
                <a:cs typeface="Times New Roman" panose="02020603050405020304"/>
              </a:rPr>
              <a:t>) </a:t>
            </a:r>
            <a:r>
              <a:rPr lang="en-US" sz="2800" dirty="0">
                <a:latin typeface="Arial Black" panose="020B0A04020102020204" charset="0"/>
                <a:cs typeface="Times New Roman" panose="02020603050405020304"/>
              </a:rPr>
              <a:t>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графическом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виде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отражает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связи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смысловые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ассоциативные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причинно-следственные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между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понятиями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частями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составляющими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Picture 97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26" name="Picture 99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27" name="Oval 10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28" name="Picture 103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29" name="Picture 105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30" name="Rectangle 10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extBox 1"/>
          <p:cNvSpPr txBox="1"/>
          <p:nvPr/>
        </p:nvSpPr>
        <p:spPr>
          <a:xfrm>
            <a:off x="2246681" y="120901"/>
            <a:ext cx="9181185" cy="118998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normAutofit/>
          </a:bodyPr>
          <a:lstStyle/>
          <a:p>
            <a:pPr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ru-RU" sz="3800" u="sng" dirty="0" smtClean="0">
                <a:solidFill>
                  <a:srgbClr val="FFFF00"/>
                </a:solidFill>
                <a:latin typeface="Arial Black" panose="020B0A04020102020204" charset="0"/>
                <a:ea typeface="+mj-ea"/>
                <a:cs typeface="Arial Black" panose="020B0A04020102020204" charset="0"/>
              </a:rPr>
              <a:t>    </a:t>
            </a:r>
            <a:r>
              <a:rPr lang="en-US" sz="3800" u="sng" dirty="0" err="1" smtClean="0">
                <a:solidFill>
                  <a:srgbClr val="FFC000"/>
                </a:solidFill>
                <a:latin typeface="Arial Black" panose="020B0A04020102020204" charset="0"/>
                <a:ea typeface="+mj-ea"/>
                <a:cs typeface="Arial Black" panose="020B0A04020102020204" charset="0"/>
              </a:rPr>
              <a:t>Методика</a:t>
            </a:r>
            <a:r>
              <a:rPr lang="en-US" sz="3800" u="sng" dirty="0" smtClean="0">
                <a:solidFill>
                  <a:srgbClr val="FFC000"/>
                </a:solidFill>
                <a:latin typeface="Arial Black" panose="020B0A04020102020204" charset="0"/>
                <a:ea typeface="+mj-ea"/>
                <a:cs typeface="Arial Black" panose="020B0A04020102020204" charset="0"/>
              </a:rPr>
              <a:t> </a:t>
            </a:r>
            <a:r>
              <a:rPr lang="en-US" sz="3800" u="sng" dirty="0" err="1">
                <a:solidFill>
                  <a:srgbClr val="FFC000"/>
                </a:solidFill>
                <a:latin typeface="Arial Black" panose="020B0A04020102020204" charset="0"/>
                <a:ea typeface="+mj-ea"/>
                <a:cs typeface="Arial Black" panose="020B0A04020102020204" charset="0"/>
              </a:rPr>
              <a:t>создания</a:t>
            </a:r>
            <a:r>
              <a:rPr lang="en-US" sz="3800" u="sng" dirty="0">
                <a:solidFill>
                  <a:srgbClr val="FFC000"/>
                </a:solidFill>
                <a:latin typeface="Arial Black" panose="020B0A04020102020204" charset="0"/>
                <a:ea typeface="+mj-ea"/>
                <a:cs typeface="Arial Black" panose="020B0A04020102020204" charset="0"/>
              </a:rPr>
              <a:t> </a:t>
            </a:r>
            <a:r>
              <a:rPr lang="en-US" sz="3800" u="sng" dirty="0" err="1">
                <a:solidFill>
                  <a:srgbClr val="FFC000"/>
                </a:solidFill>
                <a:latin typeface="Arial Black" panose="020B0A04020102020204" charset="0"/>
                <a:ea typeface="+mj-ea"/>
                <a:cs typeface="Arial Black" panose="020B0A04020102020204" charset="0"/>
              </a:rPr>
              <a:t>интеллектуальной</a:t>
            </a:r>
            <a:r>
              <a:rPr lang="en-US" sz="3800" u="sng" dirty="0">
                <a:solidFill>
                  <a:srgbClr val="FFC000"/>
                </a:solidFill>
                <a:latin typeface="Arial Black" panose="020B0A04020102020204" charset="0"/>
                <a:ea typeface="+mj-ea"/>
                <a:cs typeface="Arial Black" panose="020B0A04020102020204" charset="0"/>
              </a:rPr>
              <a:t> </a:t>
            </a:r>
            <a:r>
              <a:rPr lang="en-US" sz="3800" u="sng" dirty="0" err="1">
                <a:solidFill>
                  <a:srgbClr val="FFC000"/>
                </a:solidFill>
                <a:latin typeface="Arial Black" panose="020B0A04020102020204" charset="0"/>
                <a:ea typeface="+mj-ea"/>
                <a:cs typeface="Arial Black" panose="020B0A04020102020204" charset="0"/>
              </a:rPr>
              <a:t>карты</a:t>
            </a:r>
            <a:endParaRPr lang="en-US" sz="3800" u="sng" dirty="0">
              <a:solidFill>
                <a:srgbClr val="FFC000"/>
              </a:solidFill>
              <a:latin typeface="Arial Black" panose="020B0A04020102020204" charset="0"/>
              <a:ea typeface="+mj-ea"/>
              <a:cs typeface="Arial Black" panose="020B0A04020102020204" charset="0"/>
            </a:endParaRPr>
          </a:p>
        </p:txBody>
      </p:sp>
      <p:pic>
        <p:nvPicPr>
          <p:cNvPr id="6" name="Рисунок 7" descr="Изображение выглядит как текст&#10;&#10;Автоматически созданное описание"/>
          <p:cNvPicPr>
            <a:picLocks noChangeAspect="1"/>
          </p:cNvPicPr>
          <p:nvPr/>
        </p:nvPicPr>
        <p:blipFill rotWithShape="1">
          <a:blip r:embed="rId7"/>
          <a:srcRect l="7637" t="5528" r="1" b="1"/>
          <a:stretch>
            <a:fillRect/>
          </a:stretch>
        </p:blipFill>
        <p:spPr>
          <a:xfrm>
            <a:off x="314325" y="1217930"/>
            <a:ext cx="4688840" cy="54895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5" name="Рисунок 5"/>
          <p:cNvPicPr>
            <a:picLocks noChangeAspect="1"/>
          </p:cNvPicPr>
          <p:nvPr/>
        </p:nvPicPr>
        <p:blipFill rotWithShape="1">
          <a:blip r:embed="rId8"/>
          <a:srcRect t="20129" r="2" b="14343"/>
          <a:stretch>
            <a:fillRect/>
          </a:stretch>
        </p:blipFill>
        <p:spPr>
          <a:xfrm>
            <a:off x="5834380" y="1310640"/>
            <a:ext cx="6150610" cy="52597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10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9" name="Picture 10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0" name="Oval 10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31" name="Picture 110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32" name="Picture 11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33" name="Rectangle 1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40" name="TextBox 1"/>
          <p:cNvGraphicFramePr/>
          <p:nvPr/>
        </p:nvGraphicFramePr>
        <p:xfrm>
          <a:off x="214790" y="572954"/>
          <a:ext cx="11762240" cy="6773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5" name="Picture 7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77" name="Oval 7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9" name="Picture 7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81" name="Picture 80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83" name="Rectangle 8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69" name="TextBox 1"/>
          <p:cNvGraphicFramePr/>
          <p:nvPr/>
        </p:nvGraphicFramePr>
        <p:xfrm>
          <a:off x="280147" y="1143317"/>
          <a:ext cx="11632842" cy="5311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3" name="Picture 3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5" name="Oval 3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7" name="Picture 3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9" name="Picture 3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41" name="Rectangle 4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27" name="TextBox 1"/>
          <p:cNvGraphicFramePr/>
          <p:nvPr/>
        </p:nvGraphicFramePr>
        <p:xfrm>
          <a:off x="444828" y="1061783"/>
          <a:ext cx="10870842" cy="522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77012" y="491066"/>
            <a:ext cx="11237977" cy="589788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4" name="Рисунок 4" descr="Изображение выглядит как человек&#10;&#10;Автоматически созданное описание"/>
          <p:cNvPicPr>
            <a:picLocks noChangeAspect="1"/>
          </p:cNvPicPr>
          <p:nvPr/>
        </p:nvPicPr>
        <p:blipFill rotWithShape="1">
          <a:blip r:embed="rId3"/>
          <a:srcRect l="3300" r="22527" b="1"/>
          <a:stretch>
            <a:fillRect/>
          </a:stretch>
        </p:blipFill>
        <p:spPr>
          <a:xfrm>
            <a:off x="643466" y="643467"/>
            <a:ext cx="5366509" cy="5571066"/>
          </a:xfrm>
          <a:prstGeom prst="rect">
            <a:avLst/>
          </a:prstGeom>
        </p:spPr>
      </p:pic>
      <p:pic>
        <p:nvPicPr>
          <p:cNvPr id="3" name="Рисунок 3" descr="Изображение выглядит как человек, ребенок, мальчик&#10;&#10;Автоматически созданное описание"/>
          <p:cNvPicPr>
            <a:picLocks noChangeAspect="1"/>
          </p:cNvPicPr>
          <p:nvPr/>
        </p:nvPicPr>
        <p:blipFill rotWithShape="1">
          <a:blip r:embed="rId4"/>
          <a:srcRect l="12368" r="5102" b="2"/>
          <a:stretch>
            <a:fillRect/>
          </a:stretch>
        </p:blipFill>
        <p:spPr>
          <a:xfrm>
            <a:off x="6170842" y="654473"/>
            <a:ext cx="5377691" cy="557106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77012" y="491066"/>
            <a:ext cx="11237977" cy="589788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3" name="Рисунок 3" descr="Изображение выглядит как текст, человек, ребенок, внутренний&#10;&#10;Автоматически созданное описание"/>
          <p:cNvPicPr>
            <a:picLocks noChangeAspect="1"/>
          </p:cNvPicPr>
          <p:nvPr/>
        </p:nvPicPr>
        <p:blipFill rotWithShape="1">
          <a:blip r:embed="rId3"/>
          <a:srcRect r="-2" b="22140"/>
          <a:stretch>
            <a:fillRect/>
          </a:stretch>
        </p:blipFill>
        <p:spPr>
          <a:xfrm>
            <a:off x="6293768" y="657844"/>
            <a:ext cx="5366509" cy="5571066"/>
          </a:xfrm>
          <a:prstGeom prst="rect">
            <a:avLst/>
          </a:prstGeom>
        </p:spPr>
      </p:pic>
      <p:pic>
        <p:nvPicPr>
          <p:cNvPr id="2" name="Рисунок 2" descr="Изображение выглядит как человек&#10;&#10;Автоматически созданное описание"/>
          <p:cNvPicPr>
            <a:picLocks noChangeAspect="1"/>
          </p:cNvPicPr>
          <p:nvPr/>
        </p:nvPicPr>
        <p:blipFill rotWithShape="1">
          <a:blip r:embed="rId4"/>
          <a:srcRect l="19181" r="8421" b="-1"/>
          <a:stretch>
            <a:fillRect/>
          </a:stretch>
        </p:blipFill>
        <p:spPr>
          <a:xfrm>
            <a:off x="649937" y="640096"/>
            <a:ext cx="5377691" cy="557106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rushVTI">
  <a:themeElements>
    <a:clrScheme name="Custom 17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229</Words>
  <Application>WPS Presentation</Application>
  <PresentationFormat>Произвольный</PresentationFormat>
  <Paragraphs>52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Ion</vt:lpstr>
      <vt:lpstr>BrushVTI</vt:lpstr>
      <vt:lpstr>Мастер-класс на тему:  «Применение интеллектуальной карты в работе педагога ДОО"                Подготовила и провела:                                                 учитель-логопед Щипанская Т.А.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Я</cp:lastModifiedBy>
  <cp:revision>470</cp:revision>
  <dcterms:created xsi:type="dcterms:W3CDTF">2022-02-20T17:02:00Z</dcterms:created>
  <dcterms:modified xsi:type="dcterms:W3CDTF">2022-03-15T10:50:01Z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B619E574FE954804931A3D36214C4AB1</vt:lpwstr>
  </property>
  <property fmtid="{D5CDD505-2E9C-101B-9397-08002B2CF9AE}" pid="3" name="KSOProductBuildVer">
    <vt:lpwstr>1049-11.2.0.10382</vt:lpwstr>
  </property>
</Properties>
</file>