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71" r:id="rId2"/>
    <p:sldId id="268" r:id="rId3"/>
    <p:sldId id="269" r:id="rId4"/>
    <p:sldId id="256" r:id="rId5"/>
    <p:sldId id="257" r:id="rId6"/>
    <p:sldId id="258" r:id="rId7"/>
    <p:sldId id="259" r:id="rId8"/>
    <p:sldId id="261" r:id="rId9"/>
    <p:sldId id="260" r:id="rId10"/>
    <p:sldId id="262" r:id="rId11"/>
    <p:sldId id="263" r:id="rId12"/>
    <p:sldId id="264" r:id="rId13"/>
    <p:sldId id="265" r:id="rId14"/>
    <p:sldId id="266" r:id="rId15"/>
    <p:sldId id="267" r:id="rId16"/>
    <p:sldId id="272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56;&#1072;&#1073;&#1086;&#1090;&#1072;\&#1082;&#1086;%20&#1076;&#1085;&#1102;%20&#1056;&#1086;&#1089;&#1089;&#1080;&#1080;\&#1075;&#1080;&#1084;&#1085;%20&#1056;&#1060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56;&#1072;&#1073;&#1086;&#1090;&#1072;\&#1082;&#1086;%20&#1076;&#1085;&#1102;%20&#1056;&#1086;&#1089;&#1089;&#1080;&#1080;\SHAMAN%20-%20&#1071;%20&#1056;&#1091;&#1089;&#1089;&#1082;&#1080;&#1081;%20%5bmuzv.net%5d.mp3" TargetMode="Externa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sk.organizations.mchs.gov.ru/uploads/resize_cache/news/2022-06-12/s-dnem-rossii_16550086921454230051__2000x20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000" y="135000"/>
            <a:ext cx="8784000" cy="6588000"/>
          </a:xfrm>
          <a:prstGeom prst="rect">
            <a:avLst/>
          </a:prstGeom>
          <a:noFill/>
        </p:spPr>
      </p:pic>
      <p:pic>
        <p:nvPicPr>
          <p:cNvPr id="3" name="гимн РФ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6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А.С.Пушкин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7762" name="Picture 2" descr="https://avatars.mds.yandex.net/get-pdb/964669/bd759871-af8f-4a29-a1da-0f79779328ee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285860"/>
            <a:ext cx="4355867" cy="540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18786" name="Picture 2" descr="https://mtdata.ru/u8/photo2D9C/20936986719-0/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8640000" cy="486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http://itd2.mycdn.me/image?id=878830876339&amp;t=20&amp;plc=WEB&amp;tkn=*VxLMIRp-LJwjTUlV04Pn7G4wvn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85728"/>
            <a:ext cx="4872649" cy="630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https://avatars.mds.yandex.net/get-zen_doc/1361478/pub_5c48c01d8abb3600af9d3cb0_5c55d0ba8864bf00ae95dd9f/scale_1200"/>
          <p:cNvPicPr>
            <a:picLocks noChangeAspect="1" noChangeArrowheads="1"/>
          </p:cNvPicPr>
          <p:nvPr/>
        </p:nvPicPr>
        <p:blipFill>
          <a:blip r:embed="rId2"/>
          <a:srcRect t="5278"/>
          <a:stretch>
            <a:fillRect/>
          </a:stretch>
        </p:blipFill>
        <p:spPr bwMode="auto">
          <a:xfrm>
            <a:off x="2143108" y="214290"/>
            <a:ext cx="5076000" cy="64108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https://i.ebayimg.com/00/s/MTYwMFgxNjAw/z/kTQAAOSwxyJay2dV/$_57.JPG?set_id=8800005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14290"/>
            <a:ext cx="6480000" cy="648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volnapodarkov.ru/image/catalog/YML7ef4b4a9008d5416643d3a04b23347c5/matreshki-i-rezba-po-derevu/IMGccba48f8050a09a85d7c562ad25c77e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-136525"/>
            <a:ext cx="9525000" cy="1047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0/0b/%D0%A1%D0%B5%D0%BB%D0%BE_%D0%9A%D0%B0%D0%BB%D0%B8%D0%BD%D0%BA%D0%B0%2C_%D1%81%D0%B5%D0%BD%D1%82_2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000" y="153000"/>
            <a:ext cx="8736000" cy="655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12lmr.edumsko.ru/uploads/2500/2433/section/151301/0ed84c32d029.jpg?15283583456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0" y="-136525"/>
            <a:ext cx="9525000" cy="7143750"/>
          </a:xfrm>
          <a:prstGeom prst="rect">
            <a:avLst/>
          </a:prstGeom>
          <a:noFill/>
        </p:spPr>
      </p:pic>
      <p:pic>
        <p:nvPicPr>
          <p:cNvPr id="3" name="SHAMAN - Я Русский [muzv.net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0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https://www.culture.ru/storage/images/4de2c0cdd8a2312510fc657cb2fcffca/e8db120930df342140685d3bbfe41bdc.jpg"/>
          <p:cNvPicPr>
            <a:picLocks noChangeAspect="1" noChangeArrowheads="1"/>
          </p:cNvPicPr>
          <p:nvPr/>
        </p:nvPicPr>
        <p:blipFill>
          <a:blip r:embed="rId2"/>
          <a:srcRect l="20063"/>
          <a:stretch>
            <a:fillRect/>
          </a:stretch>
        </p:blipFill>
        <p:spPr bwMode="auto">
          <a:xfrm>
            <a:off x="288911" y="419100"/>
            <a:ext cx="8664069" cy="630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pkalinka.narod.ru/images/summer2002/Kalink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000" y="315000"/>
            <a:ext cx="8496000" cy="63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РОССИЯ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9330" name="Picture 2" descr="https://zabaka.ru/upload/2017/01/nature/zamechatelnye-pejzazhi-ot-andreya-gracheva-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583" y="1571612"/>
            <a:ext cx="8575508" cy="478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Москва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42" name="Picture 2" descr="https://images.golos.io/DQmeLDSXPstygwyxKCt7FJ7uvTL1pDEGyFTx1RkRvFngbFj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8509094" cy="51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Флаг России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3666" name="Picture 2" descr="https://www.newsko.ru/media/4831434/flag-rossii.jpg?size=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7741349" cy="514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4690" name="Picture 2" descr="https://freedom-news.ru/wp-content/uploads/2018/08/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642918"/>
            <a:ext cx="8461468" cy="565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волга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5714" name="Picture 2" descr="https://voop.eco/wp-content/uploads/2018/01/DSC000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8286808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https://avatars.mds.yandex.net/get-pdb/34158/43ab4672-a68f-468d-b4f3-6fd6eba6423e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160000" cy="612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88</TotalTime>
  <Words>6</Words>
  <PresentationFormat>Экран (4:3)</PresentationFormat>
  <Paragraphs>5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Литейная</vt:lpstr>
      <vt:lpstr>Слайд 1</vt:lpstr>
      <vt:lpstr>Слайд 2</vt:lpstr>
      <vt:lpstr>Слайд 3</vt:lpstr>
      <vt:lpstr>РОССИЯ</vt:lpstr>
      <vt:lpstr>Москва</vt:lpstr>
      <vt:lpstr>Флаг России</vt:lpstr>
      <vt:lpstr>Слайд 7</vt:lpstr>
      <vt:lpstr>волга</vt:lpstr>
      <vt:lpstr>Слайд 9</vt:lpstr>
      <vt:lpstr>А.С.Пушкин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РОССИЯ</dc:title>
  <dc:creator>user</dc:creator>
  <cp:lastModifiedBy>user</cp:lastModifiedBy>
  <cp:revision>10</cp:revision>
  <dcterms:created xsi:type="dcterms:W3CDTF">2019-06-06T06:14:51Z</dcterms:created>
  <dcterms:modified xsi:type="dcterms:W3CDTF">2023-06-07T01:12:48Z</dcterms:modified>
</cp:coreProperties>
</file>