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1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0166" y="2000240"/>
          <a:ext cx="6096000" cy="2243328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marL="4572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Запрещается лениться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Не болтать и не крутиться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Лишь учиться и трудиться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В жизни это пригодиться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000232" y="1214422"/>
          <a:ext cx="3929090" cy="3000396"/>
        </p:xfrm>
        <a:graphic>
          <a:graphicData uri="http://schemas.openxmlformats.org/drawingml/2006/table">
            <a:tbl>
              <a:tblPr/>
              <a:tblGrid>
                <a:gridCol w="1257171"/>
                <a:gridCol w="1301705"/>
                <a:gridCol w="1370214"/>
              </a:tblGrid>
              <a:tr h="30003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40" name="Picture 12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8689" y="3429000"/>
            <a:ext cx="866777" cy="557214"/>
          </a:xfrm>
          <a:prstGeom prst="rect">
            <a:avLst/>
          </a:prstGeom>
          <a:noFill/>
        </p:spPr>
      </p:pic>
      <p:pic>
        <p:nvPicPr>
          <p:cNvPr id="22539" name="Picture 11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1" y="2714620"/>
            <a:ext cx="866777" cy="557214"/>
          </a:xfrm>
          <a:prstGeom prst="rect">
            <a:avLst/>
          </a:prstGeom>
          <a:noFill/>
        </p:spPr>
      </p:pic>
      <p:pic>
        <p:nvPicPr>
          <p:cNvPr id="22538" name="Picture 10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6938" y="2000240"/>
            <a:ext cx="755652" cy="485776"/>
          </a:xfrm>
          <a:prstGeom prst="rect">
            <a:avLst/>
          </a:prstGeom>
          <a:noFill/>
        </p:spPr>
      </p:pic>
      <p:pic>
        <p:nvPicPr>
          <p:cNvPr id="22537" name="Picture 9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376" y="1428736"/>
            <a:ext cx="755652" cy="485776"/>
          </a:xfrm>
          <a:prstGeom prst="rect">
            <a:avLst/>
          </a:prstGeom>
          <a:noFill/>
        </p:spPr>
      </p:pic>
      <p:pic>
        <p:nvPicPr>
          <p:cNvPr id="22536" name="Picture 8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500438"/>
            <a:ext cx="866777" cy="557214"/>
          </a:xfrm>
          <a:prstGeom prst="rect">
            <a:avLst/>
          </a:prstGeom>
          <a:noFill/>
        </p:spPr>
      </p:pic>
      <p:pic>
        <p:nvPicPr>
          <p:cNvPr id="22535" name="Picture 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714620"/>
            <a:ext cx="866777" cy="557214"/>
          </a:xfrm>
          <a:prstGeom prst="rect">
            <a:avLst/>
          </a:prstGeom>
          <a:noFill/>
        </p:spPr>
      </p:pic>
      <p:pic>
        <p:nvPicPr>
          <p:cNvPr id="22534" name="Picture 6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000240"/>
            <a:ext cx="866777" cy="557214"/>
          </a:xfrm>
          <a:prstGeom prst="rect">
            <a:avLst/>
          </a:prstGeom>
          <a:noFill/>
        </p:spPr>
      </p:pic>
      <p:pic>
        <p:nvPicPr>
          <p:cNvPr id="22533" name="Picture 5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428736"/>
            <a:ext cx="755652" cy="485776"/>
          </a:xfrm>
          <a:prstGeom prst="rect">
            <a:avLst/>
          </a:prstGeom>
          <a:noFill/>
        </p:spPr>
      </p:pic>
      <p:pic>
        <p:nvPicPr>
          <p:cNvPr id="22532" name="Picture 4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429000"/>
            <a:ext cx="977903" cy="628652"/>
          </a:xfrm>
          <a:prstGeom prst="rect">
            <a:avLst/>
          </a:prstGeom>
          <a:noFill/>
        </p:spPr>
      </p:pic>
      <p:pic>
        <p:nvPicPr>
          <p:cNvPr id="22531" name="Picture 3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714620"/>
            <a:ext cx="755652" cy="485776"/>
          </a:xfrm>
          <a:prstGeom prst="rect">
            <a:avLst/>
          </a:prstGeom>
          <a:noFill/>
        </p:spPr>
      </p:pic>
      <p:pic>
        <p:nvPicPr>
          <p:cNvPr id="22530" name="Picture 2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71678"/>
            <a:ext cx="755652" cy="485776"/>
          </a:xfrm>
          <a:prstGeom prst="rect">
            <a:avLst/>
          </a:prstGeom>
          <a:noFill/>
        </p:spPr>
      </p:pic>
      <p:pic>
        <p:nvPicPr>
          <p:cNvPr id="22529" name="Рисунок 1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33" y="1357299"/>
            <a:ext cx="755651" cy="485776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714612" y="4786322"/>
          <a:ext cx="3000396" cy="560832"/>
        </p:xfrm>
        <a:graphic>
          <a:graphicData uri="http://schemas.openxmlformats.org/drawingml/2006/table">
            <a:tbl>
              <a:tblPr/>
              <a:tblGrid>
                <a:gridCol w="3000396"/>
              </a:tblGrid>
              <a:tr h="138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12 : 3 = 4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000372"/>
            <a:ext cx="628652" cy="541339"/>
          </a:xfrm>
          <a:prstGeom prst="rect">
            <a:avLst/>
          </a:prstGeom>
          <a:noFill/>
        </p:spPr>
      </p:pic>
      <p:pic>
        <p:nvPicPr>
          <p:cNvPr id="23559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000372"/>
            <a:ext cx="756165" cy="509589"/>
          </a:xfrm>
          <a:prstGeom prst="rect">
            <a:avLst/>
          </a:prstGeom>
          <a:noFill/>
        </p:spPr>
      </p:pic>
      <p:pic>
        <p:nvPicPr>
          <p:cNvPr id="23558" name="Рисуно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000372"/>
            <a:ext cx="693330" cy="488482"/>
          </a:xfrm>
          <a:prstGeom prst="rect">
            <a:avLst/>
          </a:prstGeom>
          <a:noFill/>
        </p:spPr>
      </p:pic>
      <p:pic>
        <p:nvPicPr>
          <p:cNvPr id="23557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3000372"/>
            <a:ext cx="642942" cy="474552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6="http://schemas.microsoft.com/office/drawing/2014/main" xmlns="" xmlns:lc="http://schemas.openxmlformats.org/drawingml/2006/lockedCanvas" id="{CA27E395-5F1D-4DD1-B702-1A2C66009150}"/>
              </a:ext>
            </a:extLst>
          </p:cNvPr>
          <p:cNvPicPr/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1472" y="3000372"/>
            <a:ext cx="792692" cy="357190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6="http://schemas.microsoft.com/office/drawing/2014/main" xmlns="" xmlns:lc="http://schemas.openxmlformats.org/drawingml/2006/lockedCanvas" id="{CA27E395-5F1D-4DD1-B702-1A2C66009150}"/>
              </a:ext>
            </a:extLst>
          </p:cNvPr>
          <p:cNvPicPr/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14480" y="3000372"/>
            <a:ext cx="785818" cy="357190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6="http://schemas.microsoft.com/office/drawing/2014/main" xmlns="" xmlns:lc="http://schemas.openxmlformats.org/drawingml/2006/lockedCanvas" id="{CA27E395-5F1D-4DD1-B702-1A2C66009150}"/>
              </a:ext>
            </a:extLst>
          </p:cNvPr>
          <p:cNvPicPr/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071810"/>
            <a:ext cx="838731" cy="316971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6="http://schemas.microsoft.com/office/drawing/2014/main" xmlns="" xmlns:lc="http://schemas.openxmlformats.org/drawingml/2006/lockedCanvas" id="{CA27E395-5F1D-4DD1-B702-1A2C66009150}"/>
              </a:ext>
            </a:extLst>
          </p:cNvPr>
          <p:cNvPicPr/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14744" y="3071810"/>
            <a:ext cx="859369" cy="357190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Рисунок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000372"/>
            <a:ext cx="1019179" cy="781050"/>
          </a:xfrm>
          <a:prstGeom prst="rect">
            <a:avLst/>
          </a:prstGeom>
          <a:noFill/>
        </p:spPr>
      </p:pic>
      <p:pic>
        <p:nvPicPr>
          <p:cNvPr id="24581" name="Рисунок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000372"/>
            <a:ext cx="942978" cy="733425"/>
          </a:xfrm>
          <a:prstGeom prst="rect">
            <a:avLst/>
          </a:prstGeom>
          <a:noFill/>
        </p:spPr>
      </p:pic>
      <p:pic>
        <p:nvPicPr>
          <p:cNvPr id="24580" name="Рисунок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071810"/>
            <a:ext cx="752477" cy="695325"/>
          </a:xfrm>
          <a:prstGeom prst="rect">
            <a:avLst/>
          </a:prstGeom>
          <a:noFill/>
        </p:spPr>
      </p:pic>
      <p:pic>
        <p:nvPicPr>
          <p:cNvPr id="24579" name="Рисунок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071810"/>
            <a:ext cx="785818" cy="695325"/>
          </a:xfrm>
          <a:prstGeom prst="rect">
            <a:avLst/>
          </a:prstGeom>
          <a:noFill/>
        </p:spPr>
      </p:pic>
      <p:pic>
        <p:nvPicPr>
          <p:cNvPr id="24578" name="Рисунок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071810"/>
            <a:ext cx="647702" cy="685800"/>
          </a:xfrm>
          <a:prstGeom prst="rect">
            <a:avLst/>
          </a:prstGeom>
          <a:noFill/>
        </p:spPr>
      </p:pic>
      <p:pic>
        <p:nvPicPr>
          <p:cNvPr id="24577" name="Рисунок 2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3071810"/>
            <a:ext cx="571504" cy="714380"/>
          </a:xfrm>
          <a:prstGeom prst="rect">
            <a:avLst/>
          </a:prstGeom>
          <a:noFill/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3362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4" y="2143116"/>
          <a:ext cx="6405586" cy="1468764"/>
        </p:xfrm>
        <a:graphic>
          <a:graphicData uri="http://schemas.openxmlformats.org/drawingml/2006/table">
            <a:tbl>
              <a:tblPr/>
              <a:tblGrid>
                <a:gridCol w="6405586"/>
              </a:tblGrid>
              <a:tr h="1468764">
                <a:tc>
                  <a:txBody>
                    <a:bodyPr/>
                    <a:lstStyle/>
                    <a:p>
                      <a:pPr algn="just"/>
                      <a:r>
                        <a:rPr lang="ru-RU" sz="3200" dirty="0">
                          <a:latin typeface="Times New Roman"/>
                        </a:rPr>
                        <a:t>Я понял(-а) … </a:t>
                      </a:r>
                      <a:endParaRPr lang="ru-RU" sz="4400" dirty="0"/>
                    </a:p>
                    <a:p>
                      <a:pPr algn="just"/>
                      <a:r>
                        <a:rPr lang="ru-RU" sz="3200" dirty="0">
                          <a:latin typeface="Times New Roman"/>
                        </a:rPr>
                        <a:t>Я научился (-ась)…</a:t>
                      </a:r>
                      <a:endParaRPr lang="ru-RU" sz="4400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3343361" y="462771"/>
            <a:ext cx="2943151" cy="701386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 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238AC04-9C56-4A37-BF84-7B2D837CB23D}"/>
              </a:ext>
            </a:extLst>
          </p:cNvPr>
          <p:cNvSpPr/>
          <p:nvPr/>
        </p:nvSpPr>
        <p:spPr>
          <a:xfrm>
            <a:off x="694297" y="4112639"/>
            <a:ext cx="921327" cy="9328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E2B965C-D10A-46F2-B4EE-0B3A02E5C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527" y="3429001"/>
            <a:ext cx="1714176" cy="323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везда: 5 точек 1">
            <a:extLst>
              <a:ext uri="{FF2B5EF4-FFF2-40B4-BE49-F238E27FC236}">
                <a16:creationId xmlns:a16="http://schemas.microsoft.com/office/drawing/2014/main" xmlns="" id="{934B777F-B62B-4DF6-A6A0-F18C6A5BDBE4}"/>
              </a:ext>
            </a:extLst>
          </p:cNvPr>
          <p:cNvSpPr/>
          <p:nvPr/>
        </p:nvSpPr>
        <p:spPr>
          <a:xfrm>
            <a:off x="753178" y="804229"/>
            <a:ext cx="1253837" cy="1385455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везда: 5 точек 7">
            <a:extLst>
              <a:ext uri="{FF2B5EF4-FFF2-40B4-BE49-F238E27FC236}">
                <a16:creationId xmlns:a16="http://schemas.microsoft.com/office/drawing/2014/main" xmlns="" id="{B0A7825C-C9C2-4085-A9D4-05E08004CB94}"/>
              </a:ext>
            </a:extLst>
          </p:cNvPr>
          <p:cNvSpPr/>
          <p:nvPr/>
        </p:nvSpPr>
        <p:spPr>
          <a:xfrm>
            <a:off x="1949703" y="1683529"/>
            <a:ext cx="1253837" cy="1385455"/>
          </a:xfrm>
          <a:prstGeom prst="star5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везда: 5 точек 8">
            <a:extLst>
              <a:ext uri="{FF2B5EF4-FFF2-40B4-BE49-F238E27FC236}">
                <a16:creationId xmlns:a16="http://schemas.microsoft.com/office/drawing/2014/main" xmlns="" id="{88535A4F-5DA9-421C-B23F-DE27FADCAEB6}"/>
              </a:ext>
            </a:extLst>
          </p:cNvPr>
          <p:cNvSpPr/>
          <p:nvPr/>
        </p:nvSpPr>
        <p:spPr>
          <a:xfrm>
            <a:off x="3265626" y="2410015"/>
            <a:ext cx="1253837" cy="1385455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xmlns="" id="{C9D519F8-92FB-493F-8E5C-C4892DAD11BD}"/>
              </a:ext>
            </a:extLst>
          </p:cNvPr>
          <p:cNvSpPr/>
          <p:nvPr/>
        </p:nvSpPr>
        <p:spPr>
          <a:xfrm>
            <a:off x="4744598" y="3102880"/>
            <a:ext cx="1253837" cy="1385455"/>
          </a:xfrm>
          <a:prstGeom prst="star5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везда: 5 точек 10">
            <a:extLst>
              <a:ext uri="{FF2B5EF4-FFF2-40B4-BE49-F238E27FC236}">
                <a16:creationId xmlns:a16="http://schemas.microsoft.com/office/drawing/2014/main" xmlns="" id="{C78C8752-D828-4FA7-B8E1-287F9CA8EA50}"/>
              </a:ext>
            </a:extLst>
          </p:cNvPr>
          <p:cNvSpPr/>
          <p:nvPr/>
        </p:nvSpPr>
        <p:spPr>
          <a:xfrm>
            <a:off x="5754669" y="3795469"/>
            <a:ext cx="1253837" cy="1385455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425A6D-1E53-46CB-9184-2D9D1F797C27}"/>
              </a:ext>
            </a:extLst>
          </p:cNvPr>
          <p:cNvSpPr txBox="1"/>
          <p:nvPr/>
        </p:nvSpPr>
        <p:spPr>
          <a:xfrm>
            <a:off x="995639" y="1081457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01F7B84-0576-48F7-B5C2-9EE387D59780}"/>
              </a:ext>
            </a:extLst>
          </p:cNvPr>
          <p:cNvSpPr txBox="1"/>
          <p:nvPr/>
        </p:nvSpPr>
        <p:spPr>
          <a:xfrm>
            <a:off x="2192164" y="1912454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55C36FB-A5C9-4D51-AE19-FDF9D8E45C37}"/>
              </a:ext>
            </a:extLst>
          </p:cNvPr>
          <p:cNvSpPr txBox="1"/>
          <p:nvPr/>
        </p:nvSpPr>
        <p:spPr>
          <a:xfrm>
            <a:off x="3490762" y="2653485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045F1D1-8D93-4904-A31A-88827D120BF5}"/>
              </a:ext>
            </a:extLst>
          </p:cNvPr>
          <p:cNvSpPr txBox="1"/>
          <p:nvPr/>
        </p:nvSpPr>
        <p:spPr>
          <a:xfrm>
            <a:off x="4947643" y="3477555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Звезда: 5 точек 15">
            <a:extLst>
              <a:ext uri="{FF2B5EF4-FFF2-40B4-BE49-F238E27FC236}">
                <a16:creationId xmlns:a16="http://schemas.microsoft.com/office/drawing/2014/main" xmlns="" id="{4B07B1D2-71DF-4C6B-BA07-9FC2C130FB2D}"/>
              </a:ext>
            </a:extLst>
          </p:cNvPr>
          <p:cNvSpPr/>
          <p:nvPr/>
        </p:nvSpPr>
        <p:spPr>
          <a:xfrm>
            <a:off x="7011968" y="5045512"/>
            <a:ext cx="1253837" cy="1385455"/>
          </a:xfrm>
          <a:prstGeom prst="star5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2C3FF7F-D020-4835-B444-3DE9EC66C09B}"/>
              </a:ext>
            </a:extLst>
          </p:cNvPr>
          <p:cNvSpPr txBox="1"/>
          <p:nvPr/>
        </p:nvSpPr>
        <p:spPr>
          <a:xfrm>
            <a:off x="5969626" y="4210968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EBD9A2D-03C6-417E-A478-DA8BCE73F3AA}"/>
              </a:ext>
            </a:extLst>
          </p:cNvPr>
          <p:cNvSpPr txBox="1"/>
          <p:nvPr/>
        </p:nvSpPr>
        <p:spPr>
          <a:xfrm>
            <a:off x="7178435" y="5490204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62739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238AC04-9C56-4A37-BF84-7B2D837CB23D}"/>
              </a:ext>
            </a:extLst>
          </p:cNvPr>
          <p:cNvSpPr/>
          <p:nvPr/>
        </p:nvSpPr>
        <p:spPr>
          <a:xfrm>
            <a:off x="694297" y="4112639"/>
            <a:ext cx="921327" cy="9328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E2B965C-D10A-46F2-B4EE-0B3A02E5C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527" y="3429001"/>
            <a:ext cx="1714176" cy="323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3C6EDAB-61FF-45B3-BABE-66B608D18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3720" y="998971"/>
            <a:ext cx="6414269" cy="4810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2837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2428860" y="285728"/>
            <a:ext cx="4190409" cy="107157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 и узнаешь …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238AC04-9C56-4A37-BF84-7B2D837CB23D}"/>
              </a:ext>
            </a:extLst>
          </p:cNvPr>
          <p:cNvSpPr/>
          <p:nvPr/>
        </p:nvSpPr>
        <p:spPr>
          <a:xfrm>
            <a:off x="694297" y="4112639"/>
            <a:ext cx="921327" cy="9328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E2B965C-D10A-46F2-B4EE-0B3A02E5C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527" y="3429001"/>
            <a:ext cx="1714176" cy="323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везда: 5 точек 7">
            <a:extLst>
              <a:ext uri="{FF2B5EF4-FFF2-40B4-BE49-F238E27FC236}">
                <a16:creationId xmlns:a16="http://schemas.microsoft.com/office/drawing/2014/main" xmlns="" id="{DA8612CC-0F3C-46AC-B347-DD7481E81A10}"/>
              </a:ext>
            </a:extLst>
          </p:cNvPr>
          <p:cNvSpPr/>
          <p:nvPr/>
        </p:nvSpPr>
        <p:spPr>
          <a:xfrm>
            <a:off x="1756063" y="5191502"/>
            <a:ext cx="1253837" cy="1385455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везда: 5 точек 8">
            <a:extLst>
              <a:ext uri="{FF2B5EF4-FFF2-40B4-BE49-F238E27FC236}">
                <a16:creationId xmlns:a16="http://schemas.microsoft.com/office/drawing/2014/main" xmlns="" id="{3086B2AB-9C90-41A8-B567-D1929D993261}"/>
              </a:ext>
            </a:extLst>
          </p:cNvPr>
          <p:cNvSpPr/>
          <p:nvPr/>
        </p:nvSpPr>
        <p:spPr>
          <a:xfrm>
            <a:off x="2755160" y="3963065"/>
            <a:ext cx="1253837" cy="1385455"/>
          </a:xfrm>
          <a:prstGeom prst="star5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xmlns="" id="{36B25265-6FB4-4CFF-BBA0-0FB63D002798}"/>
              </a:ext>
            </a:extLst>
          </p:cNvPr>
          <p:cNvSpPr/>
          <p:nvPr/>
        </p:nvSpPr>
        <p:spPr>
          <a:xfrm>
            <a:off x="3214678" y="2727184"/>
            <a:ext cx="1487047" cy="1385455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везда: 5 точек 10">
            <a:extLst>
              <a:ext uri="{FF2B5EF4-FFF2-40B4-BE49-F238E27FC236}">
                <a16:creationId xmlns:a16="http://schemas.microsoft.com/office/drawing/2014/main" xmlns="" id="{8579890C-B8A9-4D1B-9708-3E9699835525}"/>
              </a:ext>
            </a:extLst>
          </p:cNvPr>
          <p:cNvSpPr/>
          <p:nvPr/>
        </p:nvSpPr>
        <p:spPr>
          <a:xfrm>
            <a:off x="4572000" y="1653974"/>
            <a:ext cx="1253837" cy="1385455"/>
          </a:xfrm>
          <a:prstGeom prst="star5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везда: 5 точек 11">
            <a:extLst>
              <a:ext uri="{FF2B5EF4-FFF2-40B4-BE49-F238E27FC236}">
                <a16:creationId xmlns:a16="http://schemas.microsoft.com/office/drawing/2014/main" xmlns="" id="{0050762A-D864-458F-8E31-EE0D90E9E33E}"/>
              </a:ext>
            </a:extLst>
          </p:cNvPr>
          <p:cNvSpPr/>
          <p:nvPr/>
        </p:nvSpPr>
        <p:spPr>
          <a:xfrm>
            <a:off x="6056005" y="2055091"/>
            <a:ext cx="1253837" cy="1385455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везда: 5 точек 12">
            <a:extLst>
              <a:ext uri="{FF2B5EF4-FFF2-40B4-BE49-F238E27FC236}">
                <a16:creationId xmlns:a16="http://schemas.microsoft.com/office/drawing/2014/main" xmlns="" id="{D868E4D8-96FC-4227-A8A4-B7372A2D4CBB}"/>
              </a:ext>
            </a:extLst>
          </p:cNvPr>
          <p:cNvSpPr/>
          <p:nvPr/>
        </p:nvSpPr>
        <p:spPr>
          <a:xfrm>
            <a:off x="6712202" y="3660057"/>
            <a:ext cx="1253837" cy="1385455"/>
          </a:xfrm>
          <a:prstGeom prst="star5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везда: 5 точек 13">
            <a:extLst>
              <a:ext uri="{FF2B5EF4-FFF2-40B4-BE49-F238E27FC236}">
                <a16:creationId xmlns:a16="http://schemas.microsoft.com/office/drawing/2014/main" xmlns="" id="{0FFF5F8A-AC6F-45DF-9A02-7DEDF670E9E7}"/>
              </a:ext>
            </a:extLst>
          </p:cNvPr>
          <p:cNvSpPr/>
          <p:nvPr/>
        </p:nvSpPr>
        <p:spPr>
          <a:xfrm>
            <a:off x="7654636" y="5191501"/>
            <a:ext cx="1253837" cy="1385455"/>
          </a:xfrm>
          <a:prstGeom prst="star5">
            <a:avLst/>
          </a:prstGeom>
          <a:solidFill>
            <a:srgbClr val="E95DB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FE718AE-BEB5-4426-8895-DFEFB502C3FA}"/>
              </a:ext>
            </a:extLst>
          </p:cNvPr>
          <p:cNvSpPr txBox="1"/>
          <p:nvPr/>
        </p:nvSpPr>
        <p:spPr>
          <a:xfrm>
            <a:off x="1951597" y="5582706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C7481CF-6D12-4A43-881B-1D40C0E33C61}"/>
              </a:ext>
            </a:extLst>
          </p:cNvPr>
          <p:cNvSpPr txBox="1"/>
          <p:nvPr/>
        </p:nvSpPr>
        <p:spPr>
          <a:xfrm>
            <a:off x="2868527" y="4275438"/>
            <a:ext cx="1346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EAC9FDC-CB74-4B41-AF43-2F0AC7D7C095}"/>
              </a:ext>
            </a:extLst>
          </p:cNvPr>
          <p:cNvSpPr txBox="1"/>
          <p:nvPr/>
        </p:nvSpPr>
        <p:spPr>
          <a:xfrm>
            <a:off x="3513385" y="3132068"/>
            <a:ext cx="1487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AFF91DC-CCD9-45E2-BCE2-2E14C18A8949}"/>
              </a:ext>
            </a:extLst>
          </p:cNvPr>
          <p:cNvSpPr txBox="1"/>
          <p:nvPr/>
        </p:nvSpPr>
        <p:spPr>
          <a:xfrm>
            <a:off x="4641036" y="2000474"/>
            <a:ext cx="1115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+11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45C081A-69A6-4D04-9A28-A1EAD000E795}"/>
              </a:ext>
            </a:extLst>
          </p:cNvPr>
          <p:cNvSpPr txBox="1"/>
          <p:nvPr/>
        </p:nvSpPr>
        <p:spPr>
          <a:xfrm>
            <a:off x="6281142" y="2346700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1F436E1-FED3-43B1-B982-9F45408D5C21}"/>
              </a:ext>
            </a:extLst>
          </p:cNvPr>
          <p:cNvSpPr txBox="1"/>
          <p:nvPr/>
        </p:nvSpPr>
        <p:spPr>
          <a:xfrm>
            <a:off x="6710308" y="4011703"/>
            <a:ext cx="11121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+5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E7E70D9-5B9D-44A2-8E90-D1EDF3BFCCD6}"/>
              </a:ext>
            </a:extLst>
          </p:cNvPr>
          <p:cNvSpPr txBox="1"/>
          <p:nvPr/>
        </p:nvSpPr>
        <p:spPr>
          <a:xfrm>
            <a:off x="7879773" y="5582706"/>
            <a:ext cx="80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62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2" name="61b96400fd1fd08">
            <a:hlinkClick r:id="" action="ppaction://media"/>
            <a:extLst>
              <a:ext uri="{FF2B5EF4-FFF2-40B4-BE49-F238E27FC236}">
                <a16:creationId xmlns:a16="http://schemas.microsoft.com/office/drawing/2014/main" xmlns="" id="{F9AFED00-78AB-40F6-8135-B4B6348600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02648" y="6271491"/>
            <a:ext cx="190413" cy="25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352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6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214554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20+ 60 = 80                                 32+8=40</a:t>
            </a:r>
          </a:p>
          <a:p>
            <a:r>
              <a:rPr lang="ru-RU" dirty="0" smtClean="0"/>
              <a:t>80—20=60                                   40—32=8</a:t>
            </a:r>
            <a:endParaRPr lang="ru-RU" dirty="0" smtClean="0"/>
          </a:p>
          <a:p>
            <a:r>
              <a:rPr lang="ru-RU" dirty="0" smtClean="0"/>
              <a:t>80—60=20	                    40—8=32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2285984" y="214290"/>
            <a:ext cx="4074033" cy="107157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Поехали за знаниями!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A5071FB-6D0B-4942-9753-747ED375018E}"/>
              </a:ext>
            </a:extLst>
          </p:cNvPr>
          <p:cNvSpPr/>
          <p:nvPr/>
        </p:nvSpPr>
        <p:spPr>
          <a:xfrm>
            <a:off x="142844" y="2357430"/>
            <a:ext cx="4145817" cy="10537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3 х 4 = 12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238AC04-9C56-4A37-BF84-7B2D837CB23D}"/>
              </a:ext>
            </a:extLst>
          </p:cNvPr>
          <p:cNvSpPr/>
          <p:nvPr/>
        </p:nvSpPr>
        <p:spPr>
          <a:xfrm flipV="1">
            <a:off x="500035" y="6072206"/>
            <a:ext cx="428628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E2B965C-D10A-46F2-B4EE-0B3A02E5C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50391" cy="227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3072FE2-FB1D-4E69-8653-01A0397C24EA}"/>
              </a:ext>
            </a:extLst>
          </p:cNvPr>
          <p:cNvSpPr/>
          <p:nvPr/>
        </p:nvSpPr>
        <p:spPr>
          <a:xfrm>
            <a:off x="5072067" y="2734864"/>
            <a:ext cx="3455408" cy="8786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12 : 3 = 4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F11C797F-F8F4-4B8C-882E-A1729621D5AA}"/>
              </a:ext>
            </a:extLst>
          </p:cNvPr>
          <p:cNvSpPr/>
          <p:nvPr/>
        </p:nvSpPr>
        <p:spPr>
          <a:xfrm>
            <a:off x="214282" y="3571876"/>
            <a:ext cx="4002941" cy="8643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6 х 2 = 12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971B9A3-B002-41E5-84D3-AB1232D3F71A}"/>
              </a:ext>
            </a:extLst>
          </p:cNvPr>
          <p:cNvSpPr/>
          <p:nvPr/>
        </p:nvSpPr>
        <p:spPr>
          <a:xfrm>
            <a:off x="5072066" y="3929066"/>
            <a:ext cx="3429024" cy="8786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12 : 6 = 2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D1768CC2-263B-4249-AC9C-F03360DC79E8}"/>
              </a:ext>
            </a:extLst>
          </p:cNvPr>
          <p:cNvCxnSpPr>
            <a:cxnSpLocks/>
          </p:cNvCxnSpPr>
          <p:nvPr/>
        </p:nvCxnSpPr>
        <p:spPr>
          <a:xfrm>
            <a:off x="4286248" y="2857496"/>
            <a:ext cx="857256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B69BEF7B-A137-4334-82CC-7AEFB329EC6C}"/>
              </a:ext>
            </a:extLst>
          </p:cNvPr>
          <p:cNvCxnSpPr>
            <a:cxnSpLocks/>
          </p:cNvCxnSpPr>
          <p:nvPr/>
        </p:nvCxnSpPr>
        <p:spPr>
          <a:xfrm>
            <a:off x="4214810" y="2928934"/>
            <a:ext cx="1258251" cy="28945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везда: 5 точек 1">
            <a:extLst>
              <a:ext uri="{FF2B5EF4-FFF2-40B4-BE49-F238E27FC236}">
                <a16:creationId xmlns:a16="http://schemas.microsoft.com/office/drawing/2014/main" xmlns="" id="{D5D197FD-100C-4E33-91D6-F362C89ACCEA}"/>
              </a:ext>
            </a:extLst>
          </p:cNvPr>
          <p:cNvSpPr/>
          <p:nvPr/>
        </p:nvSpPr>
        <p:spPr>
          <a:xfrm>
            <a:off x="3929058" y="2643182"/>
            <a:ext cx="415637" cy="571702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7360AC4-7952-47B4-A7F9-E8D074685270}"/>
              </a:ext>
            </a:extLst>
          </p:cNvPr>
          <p:cNvSpPr/>
          <p:nvPr/>
        </p:nvSpPr>
        <p:spPr>
          <a:xfrm>
            <a:off x="5214942" y="5045512"/>
            <a:ext cx="3312531" cy="8786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12 : 4 = 3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4445BA7E-88D1-4ADF-B6D7-0CA97DCB0DB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694841" y="2805961"/>
            <a:ext cx="1897194" cy="857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1F6B2077-6427-4488-B81D-7436D239E7EB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3833482" y="4177247"/>
            <a:ext cx="1238584" cy="191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D9B4296-59D4-4087-8F8B-37DD863673DA}"/>
              </a:ext>
            </a:extLst>
          </p:cNvPr>
          <p:cNvSpPr/>
          <p:nvPr/>
        </p:nvSpPr>
        <p:spPr>
          <a:xfrm>
            <a:off x="5000629" y="1630467"/>
            <a:ext cx="3526846" cy="8786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12 : 2 = 6</a:t>
            </a:r>
          </a:p>
        </p:txBody>
      </p:sp>
      <p:sp>
        <p:nvSpPr>
          <p:cNvPr id="22" name="Звезда: 5 точек 21">
            <a:extLst>
              <a:ext uri="{FF2B5EF4-FFF2-40B4-BE49-F238E27FC236}">
                <a16:creationId xmlns:a16="http://schemas.microsoft.com/office/drawing/2014/main" xmlns="" id="{E870D102-BA92-4EF2-A40A-5C09BC0C8E8E}"/>
              </a:ext>
            </a:extLst>
          </p:cNvPr>
          <p:cNvSpPr/>
          <p:nvPr/>
        </p:nvSpPr>
        <p:spPr>
          <a:xfrm>
            <a:off x="3786182" y="3571876"/>
            <a:ext cx="415637" cy="571702"/>
          </a:xfrm>
          <a:prstGeom prst="star5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256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2928926" y="214290"/>
            <a:ext cx="2541185" cy="1214446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A5071FB-6D0B-4942-9753-747ED375018E}"/>
              </a:ext>
            </a:extLst>
          </p:cNvPr>
          <p:cNvSpPr/>
          <p:nvPr/>
        </p:nvSpPr>
        <p:spPr>
          <a:xfrm>
            <a:off x="2001982" y="1862281"/>
            <a:ext cx="5382491" cy="20816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Связь множителей и значения произведения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E238AC04-9C56-4A37-BF84-7B2D837CB23D}"/>
              </a:ext>
            </a:extLst>
          </p:cNvPr>
          <p:cNvSpPr/>
          <p:nvPr/>
        </p:nvSpPr>
        <p:spPr>
          <a:xfrm>
            <a:off x="694297" y="4112639"/>
            <a:ext cx="921327" cy="9328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E2B965C-D10A-46F2-B4EE-0B3A02E5C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527" y="3429001"/>
            <a:ext cx="1714176" cy="323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648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1571604" y="1643051"/>
          <a:ext cx="4214842" cy="2928957"/>
        </p:xfrm>
        <a:graphic>
          <a:graphicData uri="http://schemas.openxmlformats.org/drawingml/2006/table">
            <a:tbl>
              <a:tblPr/>
              <a:tblGrid>
                <a:gridCol w="1348603"/>
                <a:gridCol w="1396372"/>
                <a:gridCol w="1469867"/>
              </a:tblGrid>
              <a:tr h="9182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2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2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408" name="Picture 48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071678"/>
            <a:ext cx="533400" cy="342900"/>
          </a:xfrm>
          <a:prstGeom prst="rect">
            <a:avLst/>
          </a:prstGeom>
          <a:noFill/>
        </p:spPr>
      </p:pic>
      <p:pic>
        <p:nvPicPr>
          <p:cNvPr id="15407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533400" cy="342900"/>
          </a:xfrm>
          <a:prstGeom prst="rect">
            <a:avLst/>
          </a:prstGeom>
          <a:noFill/>
        </p:spPr>
      </p:pic>
      <p:pic>
        <p:nvPicPr>
          <p:cNvPr id="58" name="Picture 48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000240"/>
            <a:ext cx="533400" cy="342900"/>
          </a:xfrm>
          <a:prstGeom prst="rect">
            <a:avLst/>
          </a:prstGeom>
          <a:noFill/>
        </p:spPr>
      </p:pic>
      <p:pic>
        <p:nvPicPr>
          <p:cNvPr id="59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14620"/>
            <a:ext cx="533400" cy="342900"/>
          </a:xfrm>
          <a:prstGeom prst="rect">
            <a:avLst/>
          </a:prstGeom>
          <a:noFill/>
        </p:spPr>
      </p:pic>
      <p:pic>
        <p:nvPicPr>
          <p:cNvPr id="60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714620"/>
            <a:ext cx="533400" cy="342900"/>
          </a:xfrm>
          <a:prstGeom prst="rect">
            <a:avLst/>
          </a:prstGeom>
          <a:noFill/>
        </p:spPr>
      </p:pic>
      <p:pic>
        <p:nvPicPr>
          <p:cNvPr id="61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643182"/>
            <a:ext cx="533400" cy="342900"/>
          </a:xfrm>
          <a:prstGeom prst="rect">
            <a:avLst/>
          </a:prstGeom>
          <a:noFill/>
        </p:spPr>
      </p:pic>
      <p:pic>
        <p:nvPicPr>
          <p:cNvPr id="62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357562"/>
            <a:ext cx="533400" cy="342900"/>
          </a:xfrm>
          <a:prstGeom prst="rect">
            <a:avLst/>
          </a:prstGeom>
          <a:noFill/>
        </p:spPr>
      </p:pic>
      <p:pic>
        <p:nvPicPr>
          <p:cNvPr id="63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357562"/>
            <a:ext cx="533400" cy="342900"/>
          </a:xfrm>
          <a:prstGeom prst="rect">
            <a:avLst/>
          </a:prstGeom>
          <a:noFill/>
        </p:spPr>
      </p:pic>
      <p:pic>
        <p:nvPicPr>
          <p:cNvPr id="64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286124"/>
            <a:ext cx="533400" cy="342900"/>
          </a:xfrm>
          <a:prstGeom prst="rect">
            <a:avLst/>
          </a:prstGeom>
          <a:noFill/>
        </p:spPr>
      </p:pic>
      <p:pic>
        <p:nvPicPr>
          <p:cNvPr id="65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4143380"/>
            <a:ext cx="533400" cy="342900"/>
          </a:xfrm>
          <a:prstGeom prst="rect">
            <a:avLst/>
          </a:prstGeom>
          <a:noFill/>
        </p:spPr>
      </p:pic>
      <p:pic>
        <p:nvPicPr>
          <p:cNvPr id="66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143380"/>
            <a:ext cx="533400" cy="342900"/>
          </a:xfrm>
          <a:prstGeom prst="rect">
            <a:avLst/>
          </a:prstGeom>
          <a:noFill/>
        </p:spPr>
      </p:pic>
      <p:pic>
        <p:nvPicPr>
          <p:cNvPr id="67" name="Picture 4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071942"/>
            <a:ext cx="533400" cy="342900"/>
          </a:xfrm>
          <a:prstGeom prst="rect">
            <a:avLst/>
          </a:prstGeom>
          <a:noFill/>
        </p:spPr>
      </p:pic>
      <p:sp>
        <p:nvSpPr>
          <p:cNvPr id="68" name="Прямоугольник 67"/>
          <p:cNvSpPr/>
          <p:nvPr/>
        </p:nvSpPr>
        <p:spPr>
          <a:xfrm flipH="1">
            <a:off x="2786048" y="4721662"/>
            <a:ext cx="2071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4 ∙ 3 = 12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85852" y="1214420"/>
          <a:ext cx="5000660" cy="3429028"/>
        </p:xfrm>
        <a:graphic>
          <a:graphicData uri="http://schemas.openxmlformats.org/drawingml/2006/table">
            <a:tbl>
              <a:tblPr/>
              <a:tblGrid>
                <a:gridCol w="5000660"/>
              </a:tblGrid>
              <a:tr h="8572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39800" algn="l"/>
                          <a:tab pos="1033145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6" name="Picture 12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888244"/>
            <a:ext cx="819152" cy="526598"/>
          </a:xfrm>
          <a:prstGeom prst="rect">
            <a:avLst/>
          </a:prstGeom>
          <a:noFill/>
        </p:spPr>
      </p:pic>
      <p:pic>
        <p:nvPicPr>
          <p:cNvPr id="1035" name="Picture 11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005607"/>
            <a:ext cx="747714" cy="480673"/>
          </a:xfrm>
          <a:prstGeom prst="rect">
            <a:avLst/>
          </a:prstGeom>
          <a:noFill/>
        </p:spPr>
      </p:pic>
      <p:pic>
        <p:nvPicPr>
          <p:cNvPr id="1034" name="Picture 10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959682"/>
            <a:ext cx="819152" cy="526598"/>
          </a:xfrm>
          <a:prstGeom prst="rect">
            <a:avLst/>
          </a:prstGeom>
          <a:noFill/>
        </p:spPr>
      </p:pic>
      <p:pic>
        <p:nvPicPr>
          <p:cNvPr id="1033" name="Picture 9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056502"/>
            <a:ext cx="890590" cy="572522"/>
          </a:xfrm>
          <a:prstGeom prst="rect">
            <a:avLst/>
          </a:prstGeom>
          <a:noFill/>
        </p:spPr>
      </p:pic>
      <p:pic>
        <p:nvPicPr>
          <p:cNvPr id="1032" name="Picture 8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5302" y="3143248"/>
            <a:ext cx="755652" cy="485776"/>
          </a:xfrm>
          <a:prstGeom prst="rect">
            <a:avLst/>
          </a:prstGeom>
          <a:noFill/>
        </p:spPr>
      </p:pic>
      <p:pic>
        <p:nvPicPr>
          <p:cNvPr id="1031" name="Picture 7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122837"/>
            <a:ext cx="676276" cy="434749"/>
          </a:xfrm>
          <a:prstGeom prst="rect">
            <a:avLst/>
          </a:prstGeom>
          <a:noFill/>
        </p:spPr>
      </p:pic>
      <p:pic>
        <p:nvPicPr>
          <p:cNvPr id="1030" name="Picture 6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73732"/>
            <a:ext cx="819152" cy="526598"/>
          </a:xfrm>
          <a:prstGeom prst="rect">
            <a:avLst/>
          </a:prstGeom>
          <a:noFill/>
        </p:spPr>
      </p:pic>
      <p:pic>
        <p:nvPicPr>
          <p:cNvPr id="1029" name="Picture 5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5302" y="2285992"/>
            <a:ext cx="755652" cy="485776"/>
          </a:xfrm>
          <a:prstGeom prst="rect">
            <a:avLst/>
          </a:prstGeom>
          <a:noFill/>
        </p:spPr>
      </p:pic>
      <p:pic>
        <p:nvPicPr>
          <p:cNvPr id="1028" name="Picture 4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228" y="2285992"/>
            <a:ext cx="755652" cy="485776"/>
          </a:xfrm>
          <a:prstGeom prst="rect">
            <a:avLst/>
          </a:prstGeom>
          <a:noFill/>
        </p:spPr>
      </p:pic>
      <p:pic>
        <p:nvPicPr>
          <p:cNvPr id="1027" name="Picture 3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366227"/>
            <a:ext cx="676276" cy="634013"/>
          </a:xfrm>
          <a:prstGeom prst="rect">
            <a:avLst/>
          </a:prstGeom>
          <a:noFill/>
        </p:spPr>
      </p:pic>
      <p:pic>
        <p:nvPicPr>
          <p:cNvPr id="1026" name="Picture 2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366227"/>
            <a:ext cx="676276" cy="634013"/>
          </a:xfrm>
          <a:prstGeom prst="rect">
            <a:avLst/>
          </a:prstGeom>
          <a:noFill/>
        </p:spPr>
      </p:pic>
      <p:pic>
        <p:nvPicPr>
          <p:cNvPr id="1025" name="Рисунок 1" descr="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61762"/>
            <a:ext cx="642942" cy="567040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57356" y="5072074"/>
          <a:ext cx="2357454" cy="710378"/>
        </p:xfrm>
        <a:graphic>
          <a:graphicData uri="http://schemas.openxmlformats.org/drawingml/2006/table">
            <a:tbl>
              <a:tblPr/>
              <a:tblGrid>
                <a:gridCol w="2357454"/>
              </a:tblGrid>
              <a:tr h="7103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latin typeface="Times New Roman"/>
                          <a:ea typeface="Calibri"/>
                          <a:cs typeface="Times New Roman"/>
                        </a:rPr>
                        <a:t>12 : 4 = 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116</Words>
  <PresentationFormat>Экран (4:3)</PresentationFormat>
  <Paragraphs>39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Teacher</cp:lastModifiedBy>
  <cp:revision>13</cp:revision>
  <dcterms:created xsi:type="dcterms:W3CDTF">2023-04-12T09:50:11Z</dcterms:created>
  <dcterms:modified xsi:type="dcterms:W3CDTF">2023-06-13T09:01:36Z</dcterms:modified>
</cp:coreProperties>
</file>