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8" r:id="rId4"/>
    <p:sldId id="260" r:id="rId5"/>
    <p:sldId id="257" r:id="rId6"/>
    <p:sldId id="262" r:id="rId7"/>
    <p:sldId id="261" r:id="rId8"/>
    <p:sldId id="25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83AB7C-796D-41A3-937F-C3AD8D70DC35}" v="142" dt="2023-06-13T21:59:43.1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F76BB7-5072-4A1C-8529-F3772F30DA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BA9C5ACD-D443-44DE-B9C6-AAEEA1D59B9A}">
      <dgm:prSet phldrT="[Текст]"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Узнать что такое мотивация</a:t>
          </a:r>
          <a:endParaRPr lang="ru-RU" dirty="0"/>
        </a:p>
      </dgm:t>
    </dgm:pt>
    <dgm:pt modelId="{39BD03C1-9E1E-4EBE-BAAB-DDAE066C2360}" type="parTrans" cxnId="{F5E8D907-E8FD-4E7F-B76F-C1C64A4847E3}">
      <dgm:prSet/>
      <dgm:spPr/>
    </dgm:pt>
    <dgm:pt modelId="{89D2E000-D961-4485-8B5E-751C407C7A7F}" type="sibTrans" cxnId="{F5E8D907-E8FD-4E7F-B76F-C1C64A4847E3}">
      <dgm:prSet/>
      <dgm:spPr/>
    </dgm:pt>
    <dgm:pt modelId="{2D3A46B1-580C-4D94-94B7-19086A6980C4}">
      <dgm:prSet phldrT="[Текст]"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Вывести правила для мотивации младшего школьника</a:t>
          </a:r>
          <a:endParaRPr lang="ru-RU" dirty="0"/>
        </a:p>
      </dgm:t>
    </dgm:pt>
    <dgm:pt modelId="{4E1FA10C-7F61-4119-B5CA-CFBD2ED4A226}" type="parTrans" cxnId="{AA737C68-3E20-4A45-A7D0-BF0B3D8C6C82}">
      <dgm:prSet/>
      <dgm:spPr/>
    </dgm:pt>
    <dgm:pt modelId="{E47B1AC5-1802-4A77-8BF8-4DF2217A9E17}" type="sibTrans" cxnId="{AA737C68-3E20-4A45-A7D0-BF0B3D8C6C82}">
      <dgm:prSet/>
      <dgm:spPr/>
    </dgm:pt>
    <dgm:pt modelId="{58D61747-7F9A-4C5A-AF1B-915AC9AFA175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Создать кластер</a:t>
          </a:r>
        </a:p>
      </dgm:t>
    </dgm:pt>
    <dgm:pt modelId="{62E95E90-4282-42BA-BAE2-0F9ED77F9E61}" type="parTrans" cxnId="{AF5F3BEA-377F-441E-9529-0B257DAE8A48}">
      <dgm:prSet/>
      <dgm:spPr/>
    </dgm:pt>
    <dgm:pt modelId="{E1679E41-E5ED-4AD2-89B9-FB572E2385FC}" type="sibTrans" cxnId="{AF5F3BEA-377F-441E-9529-0B257DAE8A48}">
      <dgm:prSet/>
      <dgm:spPr/>
    </dgm:pt>
    <dgm:pt modelId="{7892DD82-7926-48DD-99E9-83C5C3321903}" type="pres">
      <dgm:prSet presAssocID="{A4F76BB7-5072-4A1C-8529-F3772F30DABA}" presName="Name0" presStyleCnt="0">
        <dgm:presLayoutVars>
          <dgm:dir/>
          <dgm:animLvl val="lvl"/>
          <dgm:resizeHandles val="exact"/>
        </dgm:presLayoutVars>
      </dgm:prSet>
      <dgm:spPr/>
    </dgm:pt>
    <dgm:pt modelId="{ABA3637C-04FD-4F96-92C4-E4FE27F92813}" type="pres">
      <dgm:prSet presAssocID="{BA9C5ACD-D443-44DE-B9C6-AAEEA1D59B9A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FF336D5-1068-4686-8889-09DD7BA1E7A3}" type="pres">
      <dgm:prSet presAssocID="{89D2E000-D961-4485-8B5E-751C407C7A7F}" presName="parTxOnlySpace" presStyleCnt="0"/>
      <dgm:spPr/>
    </dgm:pt>
    <dgm:pt modelId="{B24DF67E-7948-44B0-8AD4-7984F1627944}" type="pres">
      <dgm:prSet presAssocID="{2D3A46B1-580C-4D94-94B7-19086A6980C4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24FE69C-A82C-47E7-B104-9BB5107D61A4}" type="pres">
      <dgm:prSet presAssocID="{E47B1AC5-1802-4A77-8BF8-4DF2217A9E17}" presName="parTxOnlySpace" presStyleCnt="0"/>
      <dgm:spPr/>
    </dgm:pt>
    <dgm:pt modelId="{D7A2E0B3-A75A-434C-92C0-F97E040F2219}" type="pres">
      <dgm:prSet presAssocID="{58D61747-7F9A-4C5A-AF1B-915AC9AFA17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8393006-5D87-4A12-AD10-BFC1EBBB8EAA}" type="presOf" srcId="{58D61747-7F9A-4C5A-AF1B-915AC9AFA175}" destId="{D7A2E0B3-A75A-434C-92C0-F97E040F2219}" srcOrd="0" destOrd="0" presId="urn:microsoft.com/office/officeart/2005/8/layout/chevron1"/>
    <dgm:cxn modelId="{F5E8D907-E8FD-4E7F-B76F-C1C64A4847E3}" srcId="{A4F76BB7-5072-4A1C-8529-F3772F30DABA}" destId="{BA9C5ACD-D443-44DE-B9C6-AAEEA1D59B9A}" srcOrd="0" destOrd="0" parTransId="{39BD03C1-9E1E-4EBE-BAAB-DDAE066C2360}" sibTransId="{89D2E000-D961-4485-8B5E-751C407C7A7F}"/>
    <dgm:cxn modelId="{DFF2500E-9903-441A-9634-451FA4E49015}" type="presOf" srcId="{A4F76BB7-5072-4A1C-8529-F3772F30DABA}" destId="{7892DD82-7926-48DD-99E9-83C5C3321903}" srcOrd="0" destOrd="0" presId="urn:microsoft.com/office/officeart/2005/8/layout/chevron1"/>
    <dgm:cxn modelId="{99A45331-4F96-40FE-BE53-1A6C81E97DE9}" type="presOf" srcId="{2D3A46B1-580C-4D94-94B7-19086A6980C4}" destId="{B24DF67E-7948-44B0-8AD4-7984F1627944}" srcOrd="0" destOrd="0" presId="urn:microsoft.com/office/officeart/2005/8/layout/chevron1"/>
    <dgm:cxn modelId="{AA737C68-3E20-4A45-A7D0-BF0B3D8C6C82}" srcId="{A4F76BB7-5072-4A1C-8529-F3772F30DABA}" destId="{2D3A46B1-580C-4D94-94B7-19086A6980C4}" srcOrd="1" destOrd="0" parTransId="{4E1FA10C-7F61-4119-B5CA-CFBD2ED4A226}" sibTransId="{E47B1AC5-1802-4A77-8BF8-4DF2217A9E17}"/>
    <dgm:cxn modelId="{8CD7EB73-91CA-42D6-B9B7-BD383B919984}" type="presOf" srcId="{BA9C5ACD-D443-44DE-B9C6-AAEEA1D59B9A}" destId="{ABA3637C-04FD-4F96-92C4-E4FE27F92813}" srcOrd="0" destOrd="0" presId="urn:microsoft.com/office/officeart/2005/8/layout/chevron1"/>
    <dgm:cxn modelId="{AF5F3BEA-377F-441E-9529-0B257DAE8A48}" srcId="{A4F76BB7-5072-4A1C-8529-F3772F30DABA}" destId="{58D61747-7F9A-4C5A-AF1B-915AC9AFA175}" srcOrd="2" destOrd="0" parTransId="{62E95E90-4282-42BA-BAE2-0F9ED77F9E61}" sibTransId="{E1679E41-E5ED-4AD2-89B9-FB572E2385FC}"/>
    <dgm:cxn modelId="{A5924132-A239-4BE2-BC03-728E2E2E8AB9}" type="presParOf" srcId="{7892DD82-7926-48DD-99E9-83C5C3321903}" destId="{ABA3637C-04FD-4F96-92C4-E4FE27F92813}" srcOrd="0" destOrd="0" presId="urn:microsoft.com/office/officeart/2005/8/layout/chevron1"/>
    <dgm:cxn modelId="{E1E2C099-3F51-4A54-9960-679AD239D0FB}" type="presParOf" srcId="{7892DD82-7926-48DD-99E9-83C5C3321903}" destId="{BFF336D5-1068-4686-8889-09DD7BA1E7A3}" srcOrd="1" destOrd="0" presId="urn:microsoft.com/office/officeart/2005/8/layout/chevron1"/>
    <dgm:cxn modelId="{6AED226A-B01A-4849-A655-668818601B00}" type="presParOf" srcId="{7892DD82-7926-48DD-99E9-83C5C3321903}" destId="{B24DF67E-7948-44B0-8AD4-7984F1627944}" srcOrd="2" destOrd="0" presId="urn:microsoft.com/office/officeart/2005/8/layout/chevron1"/>
    <dgm:cxn modelId="{3BD5DB10-D916-428B-84EB-AFF89FBE050C}" type="presParOf" srcId="{7892DD82-7926-48DD-99E9-83C5C3321903}" destId="{024FE69C-A82C-47E7-B104-9BB5107D61A4}" srcOrd="3" destOrd="0" presId="urn:microsoft.com/office/officeart/2005/8/layout/chevron1"/>
    <dgm:cxn modelId="{B6D0BB2E-1001-4E11-999F-939DD9761699}" type="presParOf" srcId="{7892DD82-7926-48DD-99E9-83C5C3321903}" destId="{D7A2E0B3-A75A-434C-92C0-F97E040F221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A3637C-04FD-4F96-92C4-E4FE27F92813}">
      <dsp:nvSpPr>
        <dsp:cNvPr id="0" name=""/>
        <dsp:cNvSpPr/>
      </dsp:nvSpPr>
      <dsp:spPr>
        <a:xfrm>
          <a:off x="3380" y="2502356"/>
          <a:ext cx="4118057" cy="16472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Calibri Light" panose="020F0302020204030204"/>
            </a:rPr>
            <a:t>Узнать что такое мотивация</a:t>
          </a:r>
          <a:endParaRPr lang="ru-RU" sz="2500" kern="1200" dirty="0"/>
        </a:p>
      </dsp:txBody>
      <dsp:txXfrm>
        <a:off x="826992" y="2502356"/>
        <a:ext cx="2470834" cy="1647223"/>
      </dsp:txXfrm>
    </dsp:sp>
    <dsp:sp modelId="{B24DF67E-7948-44B0-8AD4-7984F1627944}">
      <dsp:nvSpPr>
        <dsp:cNvPr id="0" name=""/>
        <dsp:cNvSpPr/>
      </dsp:nvSpPr>
      <dsp:spPr>
        <a:xfrm>
          <a:off x="3709632" y="2502356"/>
          <a:ext cx="4118057" cy="16472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Calibri Light" panose="020F0302020204030204"/>
            </a:rPr>
            <a:t>Вывести правила для мотивации младшего школьника</a:t>
          </a:r>
          <a:endParaRPr lang="ru-RU" sz="2500" kern="1200" dirty="0"/>
        </a:p>
      </dsp:txBody>
      <dsp:txXfrm>
        <a:off x="4533244" y="2502356"/>
        <a:ext cx="2470834" cy="1647223"/>
      </dsp:txXfrm>
    </dsp:sp>
    <dsp:sp modelId="{D7A2E0B3-A75A-434C-92C0-F97E040F2219}">
      <dsp:nvSpPr>
        <dsp:cNvPr id="0" name=""/>
        <dsp:cNvSpPr/>
      </dsp:nvSpPr>
      <dsp:spPr>
        <a:xfrm>
          <a:off x="7415884" y="2502356"/>
          <a:ext cx="4118057" cy="16472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Calibri Light" panose="020F0302020204030204"/>
            </a:rPr>
            <a:t>Создать кластер</a:t>
          </a:r>
        </a:p>
      </dsp:txBody>
      <dsp:txXfrm>
        <a:off x="8239496" y="2502356"/>
        <a:ext cx="2470834" cy="1647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BE73AD-A6C9-1749-535B-21B3158F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1E0960-0570-5B3E-EA58-B691597E2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581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F67624D3-2C13-9EB6-BCBB-19087590DBEA}"/>
              </a:ext>
            </a:extLst>
          </p:cNvPr>
          <p:cNvSpPr/>
          <p:nvPr/>
        </p:nvSpPr>
        <p:spPr>
          <a:xfrm>
            <a:off x="257576" y="1038358"/>
            <a:ext cx="11601717" cy="4153435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Формирование мотивации у младших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441D3E3C-D8E0-E093-CD8D-916A7FF7FE7A}"/>
              </a:ext>
            </a:extLst>
          </p:cNvPr>
          <p:cNvSpPr/>
          <p:nvPr/>
        </p:nvSpPr>
        <p:spPr>
          <a:xfrm>
            <a:off x="2082082" y="244161"/>
            <a:ext cx="7952704" cy="1620591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499211612">
                  <a:custGeom>
                    <a:avLst/>
                    <a:gdLst>
                      <a:gd name="connsiteX0" fmla="*/ 0 w 7952704"/>
                      <a:gd name="connsiteY0" fmla="*/ 810296 h 1620591"/>
                      <a:gd name="connsiteX1" fmla="*/ 3976352 w 7952704"/>
                      <a:gd name="connsiteY1" fmla="*/ 0 h 1620591"/>
                      <a:gd name="connsiteX2" fmla="*/ 7952704 w 7952704"/>
                      <a:gd name="connsiteY2" fmla="*/ 810296 h 1620591"/>
                      <a:gd name="connsiteX3" fmla="*/ 3976352 w 7952704"/>
                      <a:gd name="connsiteY3" fmla="*/ 1620592 h 1620591"/>
                      <a:gd name="connsiteX4" fmla="*/ 0 w 7952704"/>
                      <a:gd name="connsiteY4" fmla="*/ 810296 h 1620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52704" h="1620591" fill="none" extrusionOk="0">
                        <a:moveTo>
                          <a:pt x="0" y="810296"/>
                        </a:moveTo>
                        <a:cubicBezTo>
                          <a:pt x="-73438" y="268394"/>
                          <a:pt x="1409915" y="-331726"/>
                          <a:pt x="3976352" y="0"/>
                        </a:cubicBezTo>
                        <a:cubicBezTo>
                          <a:pt x="6219018" y="-53153"/>
                          <a:pt x="7962046" y="373109"/>
                          <a:pt x="7952704" y="810296"/>
                        </a:cubicBezTo>
                        <a:cubicBezTo>
                          <a:pt x="7749529" y="1342203"/>
                          <a:pt x="6265383" y="1435225"/>
                          <a:pt x="3976352" y="1620592"/>
                        </a:cubicBezTo>
                        <a:cubicBezTo>
                          <a:pt x="1833243" y="1625247"/>
                          <a:pt x="-6974" y="1305717"/>
                          <a:pt x="0" y="810296"/>
                        </a:cubicBezTo>
                        <a:close/>
                      </a:path>
                      <a:path w="7952704" h="1620591" stroke="0" extrusionOk="0">
                        <a:moveTo>
                          <a:pt x="0" y="810296"/>
                        </a:moveTo>
                        <a:cubicBezTo>
                          <a:pt x="-52665" y="197462"/>
                          <a:pt x="1695658" y="7286"/>
                          <a:pt x="3976352" y="0"/>
                        </a:cubicBezTo>
                        <a:cubicBezTo>
                          <a:pt x="6112572" y="83391"/>
                          <a:pt x="7868750" y="274536"/>
                          <a:pt x="7952704" y="810296"/>
                        </a:cubicBezTo>
                        <a:cubicBezTo>
                          <a:pt x="8208464" y="1690156"/>
                          <a:pt x="6601778" y="1736311"/>
                          <a:pt x="3976352" y="1620592"/>
                        </a:cubicBezTo>
                        <a:cubicBezTo>
                          <a:pt x="1687038" y="1685305"/>
                          <a:pt x="-29182" y="1231552"/>
                          <a:pt x="0" y="810296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Тема</a:t>
            </a:r>
          </a:p>
        </p:txBody>
      </p:sp>
      <p:sp>
        <p:nvSpPr>
          <p:cNvPr id="395" name="Овал 394">
            <a:extLst>
              <a:ext uri="{FF2B5EF4-FFF2-40B4-BE49-F238E27FC236}">
                <a16:creationId xmlns:a16="http://schemas.microsoft.com/office/drawing/2014/main" id="{5CAC91A4-9F64-1D29-26E4-492EDE418F3D}"/>
              </a:ext>
            </a:extLst>
          </p:cNvPr>
          <p:cNvSpPr/>
          <p:nvPr/>
        </p:nvSpPr>
        <p:spPr>
          <a:xfrm>
            <a:off x="300506" y="2004274"/>
            <a:ext cx="11601717" cy="4153435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Формирование мотивации у младших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3501066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441D3E3C-D8E0-E093-CD8D-916A7FF7FE7A}"/>
              </a:ext>
            </a:extLst>
          </p:cNvPr>
          <p:cNvSpPr/>
          <p:nvPr/>
        </p:nvSpPr>
        <p:spPr>
          <a:xfrm>
            <a:off x="1845970" y="383682"/>
            <a:ext cx="8596647" cy="2071351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499211612">
                  <a:custGeom>
                    <a:avLst/>
                    <a:gdLst>
                      <a:gd name="connsiteX0" fmla="*/ 0 w 8596647"/>
                      <a:gd name="connsiteY0" fmla="*/ 1035676 h 2071351"/>
                      <a:gd name="connsiteX1" fmla="*/ 4298324 w 8596647"/>
                      <a:gd name="connsiteY1" fmla="*/ 0 h 2071351"/>
                      <a:gd name="connsiteX2" fmla="*/ 8596648 w 8596647"/>
                      <a:gd name="connsiteY2" fmla="*/ 1035676 h 2071351"/>
                      <a:gd name="connsiteX3" fmla="*/ 4298324 w 8596647"/>
                      <a:gd name="connsiteY3" fmla="*/ 2071352 h 2071351"/>
                      <a:gd name="connsiteX4" fmla="*/ 0 w 8596647"/>
                      <a:gd name="connsiteY4" fmla="*/ 1035676 h 2071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96647" h="2071351" fill="none" extrusionOk="0">
                        <a:moveTo>
                          <a:pt x="0" y="1035676"/>
                        </a:moveTo>
                        <a:cubicBezTo>
                          <a:pt x="-172130" y="242454"/>
                          <a:pt x="1879618" y="-40133"/>
                          <a:pt x="4298324" y="0"/>
                        </a:cubicBezTo>
                        <a:cubicBezTo>
                          <a:pt x="6780555" y="-123601"/>
                          <a:pt x="8676643" y="552115"/>
                          <a:pt x="8596648" y="1035676"/>
                        </a:cubicBezTo>
                        <a:cubicBezTo>
                          <a:pt x="8242006" y="1754972"/>
                          <a:pt x="6892632" y="1631806"/>
                          <a:pt x="4298324" y="2071352"/>
                        </a:cubicBezTo>
                        <a:cubicBezTo>
                          <a:pt x="1967688" y="2075154"/>
                          <a:pt x="-18717" y="1736238"/>
                          <a:pt x="0" y="1035676"/>
                        </a:cubicBezTo>
                        <a:close/>
                      </a:path>
                      <a:path w="8596647" h="2071351" stroke="0" extrusionOk="0">
                        <a:moveTo>
                          <a:pt x="0" y="1035676"/>
                        </a:moveTo>
                        <a:cubicBezTo>
                          <a:pt x="-52652" y="298408"/>
                          <a:pt x="1538388" y="33240"/>
                          <a:pt x="4298324" y="0"/>
                        </a:cubicBezTo>
                        <a:cubicBezTo>
                          <a:pt x="6582847" y="124513"/>
                          <a:pt x="8489191" y="350737"/>
                          <a:pt x="8596648" y="1035676"/>
                        </a:cubicBezTo>
                        <a:cubicBezTo>
                          <a:pt x="8696218" y="1775980"/>
                          <a:pt x="7113497" y="2190286"/>
                          <a:pt x="4298324" y="2071352"/>
                        </a:cubicBezTo>
                        <a:cubicBezTo>
                          <a:pt x="1858296" y="2117251"/>
                          <a:pt x="-35118" y="1576065"/>
                          <a:pt x="0" y="1035676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План</a:t>
            </a:r>
          </a:p>
        </p:txBody>
      </p:sp>
      <p:graphicFrame>
        <p:nvGraphicFramePr>
          <p:cNvPr id="14" name="Схема 14">
            <a:extLst>
              <a:ext uri="{FF2B5EF4-FFF2-40B4-BE49-F238E27FC236}">
                <a16:creationId xmlns:a16="http://schemas.microsoft.com/office/drawing/2014/main" id="{E2D743AD-9A6A-A710-0F55-DB78C4E7A5F8}"/>
              </a:ext>
            </a:extLst>
          </p:cNvPr>
          <p:cNvGraphicFramePr/>
          <p:nvPr/>
        </p:nvGraphicFramePr>
        <p:xfrm>
          <a:off x="418564" y="666482"/>
          <a:ext cx="11537322" cy="6651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1074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CFE1BB6A-1995-D1FD-C920-E21D66029291}"/>
              </a:ext>
            </a:extLst>
          </p:cNvPr>
          <p:cNvSpPr/>
          <p:nvPr/>
        </p:nvSpPr>
        <p:spPr>
          <a:xfrm>
            <a:off x="1845970" y="383682"/>
            <a:ext cx="8596647" cy="2071351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499211612">
                  <a:custGeom>
                    <a:avLst/>
                    <a:gdLst>
                      <a:gd name="connsiteX0" fmla="*/ 0 w 8596647"/>
                      <a:gd name="connsiteY0" fmla="*/ 1035676 h 2071351"/>
                      <a:gd name="connsiteX1" fmla="*/ 4298324 w 8596647"/>
                      <a:gd name="connsiteY1" fmla="*/ 0 h 2071351"/>
                      <a:gd name="connsiteX2" fmla="*/ 8596648 w 8596647"/>
                      <a:gd name="connsiteY2" fmla="*/ 1035676 h 2071351"/>
                      <a:gd name="connsiteX3" fmla="*/ 4298324 w 8596647"/>
                      <a:gd name="connsiteY3" fmla="*/ 2071352 h 2071351"/>
                      <a:gd name="connsiteX4" fmla="*/ 0 w 8596647"/>
                      <a:gd name="connsiteY4" fmla="*/ 1035676 h 2071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96647" h="2071351" fill="none" extrusionOk="0">
                        <a:moveTo>
                          <a:pt x="0" y="1035676"/>
                        </a:moveTo>
                        <a:cubicBezTo>
                          <a:pt x="-172130" y="242454"/>
                          <a:pt x="1879618" y="-40133"/>
                          <a:pt x="4298324" y="0"/>
                        </a:cubicBezTo>
                        <a:cubicBezTo>
                          <a:pt x="6780555" y="-123601"/>
                          <a:pt x="8676643" y="552115"/>
                          <a:pt x="8596648" y="1035676"/>
                        </a:cubicBezTo>
                        <a:cubicBezTo>
                          <a:pt x="8242006" y="1754972"/>
                          <a:pt x="6892632" y="1631806"/>
                          <a:pt x="4298324" y="2071352"/>
                        </a:cubicBezTo>
                        <a:cubicBezTo>
                          <a:pt x="1967688" y="2075154"/>
                          <a:pt x="-18717" y="1736238"/>
                          <a:pt x="0" y="1035676"/>
                        </a:cubicBezTo>
                        <a:close/>
                      </a:path>
                      <a:path w="8596647" h="2071351" stroke="0" extrusionOk="0">
                        <a:moveTo>
                          <a:pt x="0" y="1035676"/>
                        </a:moveTo>
                        <a:cubicBezTo>
                          <a:pt x="-52652" y="298408"/>
                          <a:pt x="1538388" y="33240"/>
                          <a:pt x="4298324" y="0"/>
                        </a:cubicBezTo>
                        <a:cubicBezTo>
                          <a:pt x="6582847" y="124513"/>
                          <a:pt x="8489191" y="350737"/>
                          <a:pt x="8596648" y="1035676"/>
                        </a:cubicBezTo>
                        <a:cubicBezTo>
                          <a:pt x="8696218" y="1775980"/>
                          <a:pt x="7113497" y="2190286"/>
                          <a:pt x="4298324" y="2071352"/>
                        </a:cubicBezTo>
                        <a:cubicBezTo>
                          <a:pt x="1858296" y="2117251"/>
                          <a:pt x="-35118" y="1576065"/>
                          <a:pt x="0" y="1035676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Мотивация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51B0849-7AC2-C61C-688C-2BE74CCF0149}"/>
              </a:ext>
            </a:extLst>
          </p:cNvPr>
          <p:cNvSpPr/>
          <p:nvPr/>
        </p:nvSpPr>
        <p:spPr>
          <a:xfrm>
            <a:off x="509789" y="3131175"/>
            <a:ext cx="10635802" cy="32089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>
                <a:solidFill>
                  <a:schemeClr val="bg1"/>
                </a:solidFill>
                <a:latin typeface="Arial"/>
                <a:cs typeface="Arial"/>
              </a:rPr>
              <a:t>«Интерес к учению появляется только тогда,</a:t>
            </a:r>
            <a:endParaRPr lang="ru-RU" sz="4000">
              <a:solidFill>
                <a:schemeClr val="bg1"/>
              </a:solidFill>
              <a:latin typeface="Arial"/>
              <a:ea typeface="Calibri"/>
              <a:cs typeface="Arial"/>
            </a:endParaRPr>
          </a:p>
          <a:p>
            <a:pPr algn="l"/>
            <a:r>
              <a:rPr lang="ru-RU" sz="4000" dirty="0">
                <a:solidFill>
                  <a:schemeClr val="bg1"/>
                </a:solidFill>
                <a:latin typeface="Arial"/>
                <a:cs typeface="Arial"/>
              </a:rPr>
              <a:t>когда есть вдохновение, рождающееся от успеха».</a:t>
            </a:r>
            <a:endParaRPr lang="ru-RU" sz="4000">
              <a:solidFill>
                <a:schemeClr val="bg1"/>
              </a:solidFill>
              <a:latin typeface="Arial"/>
              <a:ea typeface="Calibri"/>
              <a:cs typeface="Arial"/>
            </a:endParaRPr>
          </a:p>
          <a:p>
            <a:pPr algn="l"/>
            <a:r>
              <a:rPr lang="ru-RU" sz="4000" err="1">
                <a:solidFill>
                  <a:schemeClr val="bg1"/>
                </a:solidFill>
                <a:latin typeface="Arial"/>
                <a:cs typeface="Arial"/>
              </a:rPr>
              <a:t>В.А.Сухомлинский</a:t>
            </a:r>
            <a:endParaRPr lang="ru-RU" sz="4000" err="1">
              <a:solidFill>
                <a:schemeClr val="bg1"/>
              </a:solidFill>
              <a:latin typeface="Arial"/>
              <a:ea typeface="Calibri" panose="020F050202020403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5629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CFE1BB6A-1995-D1FD-C920-E21D66029291}"/>
              </a:ext>
            </a:extLst>
          </p:cNvPr>
          <p:cNvSpPr/>
          <p:nvPr/>
        </p:nvSpPr>
        <p:spPr>
          <a:xfrm>
            <a:off x="1845970" y="383682"/>
            <a:ext cx="8596647" cy="2071351"/>
          </a:xfrm>
          <a:prstGeom prst="ellipse">
            <a:avLst/>
          </a:prstGeom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499211612">
                  <a:custGeom>
                    <a:avLst/>
                    <a:gdLst>
                      <a:gd name="connsiteX0" fmla="*/ 0 w 8596647"/>
                      <a:gd name="connsiteY0" fmla="*/ 1035676 h 2071351"/>
                      <a:gd name="connsiteX1" fmla="*/ 4298324 w 8596647"/>
                      <a:gd name="connsiteY1" fmla="*/ 0 h 2071351"/>
                      <a:gd name="connsiteX2" fmla="*/ 8596648 w 8596647"/>
                      <a:gd name="connsiteY2" fmla="*/ 1035676 h 2071351"/>
                      <a:gd name="connsiteX3" fmla="*/ 4298324 w 8596647"/>
                      <a:gd name="connsiteY3" fmla="*/ 2071352 h 2071351"/>
                      <a:gd name="connsiteX4" fmla="*/ 0 w 8596647"/>
                      <a:gd name="connsiteY4" fmla="*/ 1035676 h 2071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96647" h="2071351" fill="none" extrusionOk="0">
                        <a:moveTo>
                          <a:pt x="0" y="1035676"/>
                        </a:moveTo>
                        <a:cubicBezTo>
                          <a:pt x="-172130" y="242454"/>
                          <a:pt x="1879618" y="-40133"/>
                          <a:pt x="4298324" y="0"/>
                        </a:cubicBezTo>
                        <a:cubicBezTo>
                          <a:pt x="6780555" y="-123601"/>
                          <a:pt x="8676643" y="552115"/>
                          <a:pt x="8596648" y="1035676"/>
                        </a:cubicBezTo>
                        <a:cubicBezTo>
                          <a:pt x="8242006" y="1754972"/>
                          <a:pt x="6892632" y="1631806"/>
                          <a:pt x="4298324" y="2071352"/>
                        </a:cubicBezTo>
                        <a:cubicBezTo>
                          <a:pt x="1967688" y="2075154"/>
                          <a:pt x="-18717" y="1736238"/>
                          <a:pt x="0" y="1035676"/>
                        </a:cubicBezTo>
                        <a:close/>
                      </a:path>
                      <a:path w="8596647" h="2071351" stroke="0" extrusionOk="0">
                        <a:moveTo>
                          <a:pt x="0" y="1035676"/>
                        </a:moveTo>
                        <a:cubicBezTo>
                          <a:pt x="-52652" y="298408"/>
                          <a:pt x="1538388" y="33240"/>
                          <a:pt x="4298324" y="0"/>
                        </a:cubicBezTo>
                        <a:cubicBezTo>
                          <a:pt x="6582847" y="124513"/>
                          <a:pt x="8489191" y="350737"/>
                          <a:pt x="8596648" y="1035676"/>
                        </a:cubicBezTo>
                        <a:cubicBezTo>
                          <a:pt x="8696218" y="1775980"/>
                          <a:pt x="7113497" y="2190286"/>
                          <a:pt x="4298324" y="2071352"/>
                        </a:cubicBezTo>
                        <a:cubicBezTo>
                          <a:pt x="1858296" y="2117251"/>
                          <a:pt x="-35118" y="1576065"/>
                          <a:pt x="0" y="1035676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6000" dirty="0">
                <a:latin typeface="Arial"/>
                <a:ea typeface="Calibri"/>
                <a:cs typeface="Calibri"/>
              </a:rPr>
              <a:t>Мотивация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51B0849-7AC2-C61C-688C-2BE74CCF0149}"/>
              </a:ext>
            </a:extLst>
          </p:cNvPr>
          <p:cNvSpPr/>
          <p:nvPr/>
        </p:nvSpPr>
        <p:spPr>
          <a:xfrm>
            <a:off x="509789" y="3131175"/>
            <a:ext cx="10635802" cy="320898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ru-RU" sz="360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  <a:t>Мотивация – это внутренняя психологическая характеристика личности, которая находит выражение во внешних проявлениях, в отношении человека к окружающему миру, различным видам деятельности. </a:t>
            </a:r>
            <a:endParaRPr lang="ru-RU" sz="3600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8465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491E2A0-D83C-8F2D-88FE-60BA6DB41DF7}"/>
              </a:ext>
            </a:extLst>
          </p:cNvPr>
          <p:cNvGrpSpPr/>
          <p:nvPr/>
        </p:nvGrpSpPr>
        <p:grpSpPr>
          <a:xfrm>
            <a:off x="2291365" y="297824"/>
            <a:ext cx="7137041" cy="6267716"/>
            <a:chOff x="2752858" y="287091"/>
            <a:chExt cx="6654084" cy="5537914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BE02043-9B1F-FE51-E3EE-25BB44302D86}"/>
                </a:ext>
              </a:extLst>
            </p:cNvPr>
            <p:cNvSpPr/>
            <p:nvPr/>
          </p:nvSpPr>
          <p:spPr>
            <a:xfrm>
              <a:off x="4899338" y="287091"/>
              <a:ext cx="2404056" cy="20820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EF009224-1348-E027-082D-DEAE77C31B55}"/>
                </a:ext>
              </a:extLst>
            </p:cNvPr>
            <p:cNvSpPr/>
            <p:nvPr/>
          </p:nvSpPr>
          <p:spPr>
            <a:xfrm>
              <a:off x="7002886" y="1510584"/>
              <a:ext cx="2404056" cy="20820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60A716E0-63C9-AE49-8FDF-5CAD8E5044BA}"/>
                </a:ext>
              </a:extLst>
            </p:cNvPr>
            <p:cNvSpPr/>
            <p:nvPr/>
          </p:nvSpPr>
          <p:spPr>
            <a:xfrm>
              <a:off x="2752858" y="1574978"/>
              <a:ext cx="2404056" cy="20820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C3F68FCD-049E-7C84-01F8-F262A402C8D0}"/>
                </a:ext>
              </a:extLst>
            </p:cNvPr>
            <p:cNvSpPr/>
            <p:nvPr/>
          </p:nvSpPr>
          <p:spPr>
            <a:xfrm>
              <a:off x="3772435" y="3742921"/>
              <a:ext cx="2404056" cy="20820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A7DF650-6E63-9456-BB88-58E4F9C7A931}"/>
                </a:ext>
              </a:extLst>
            </p:cNvPr>
            <p:cNvSpPr/>
            <p:nvPr/>
          </p:nvSpPr>
          <p:spPr>
            <a:xfrm>
              <a:off x="6348211" y="3657063"/>
              <a:ext cx="2404056" cy="20820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AC4EDAAF-E072-0FBA-7C0B-32C6858A94D4}"/>
                </a:ext>
              </a:extLst>
            </p:cNvPr>
            <p:cNvSpPr/>
            <p:nvPr/>
          </p:nvSpPr>
          <p:spPr>
            <a:xfrm>
              <a:off x="4657858" y="2057935"/>
              <a:ext cx="2897747" cy="2371857"/>
            </a:xfrm>
            <a:prstGeom prst="ellipse">
              <a:avLst/>
            </a:prstGeom>
            <a:ln w="5715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499211612">
                    <a:custGeom>
                      <a:avLst/>
                      <a:gdLst>
                        <a:gd name="connsiteX0" fmla="*/ 0 w 3108067"/>
                        <a:gd name="connsiteY0" fmla="*/ 1342214 h 2684427"/>
                        <a:gd name="connsiteX1" fmla="*/ 1554034 w 3108067"/>
                        <a:gd name="connsiteY1" fmla="*/ 0 h 2684427"/>
                        <a:gd name="connsiteX2" fmla="*/ 3108068 w 3108067"/>
                        <a:gd name="connsiteY2" fmla="*/ 1342214 h 2684427"/>
                        <a:gd name="connsiteX3" fmla="*/ 1554034 w 3108067"/>
                        <a:gd name="connsiteY3" fmla="*/ 2684428 h 2684427"/>
                        <a:gd name="connsiteX4" fmla="*/ 0 w 3108067"/>
                        <a:gd name="connsiteY4" fmla="*/ 1342214 h 26844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08067" h="2684427" fill="none" extrusionOk="0">
                          <a:moveTo>
                            <a:pt x="0" y="1342214"/>
                          </a:moveTo>
                          <a:cubicBezTo>
                            <a:pt x="-35009" y="555934"/>
                            <a:pt x="560962" y="-120742"/>
                            <a:pt x="1554034" y="0"/>
                          </a:cubicBezTo>
                          <a:cubicBezTo>
                            <a:pt x="2443550" y="-35650"/>
                            <a:pt x="3169485" y="668821"/>
                            <a:pt x="3108068" y="1342214"/>
                          </a:cubicBezTo>
                          <a:cubicBezTo>
                            <a:pt x="3077892" y="2096032"/>
                            <a:pt x="2464621" y="2580095"/>
                            <a:pt x="1554034" y="2684428"/>
                          </a:cubicBezTo>
                          <a:cubicBezTo>
                            <a:pt x="808514" y="2694337"/>
                            <a:pt x="-3621" y="2108369"/>
                            <a:pt x="0" y="1342214"/>
                          </a:cubicBezTo>
                          <a:close/>
                        </a:path>
                        <a:path w="3108067" h="2684427" stroke="0" extrusionOk="0">
                          <a:moveTo>
                            <a:pt x="0" y="1342214"/>
                          </a:moveTo>
                          <a:cubicBezTo>
                            <a:pt x="-65215" y="396212"/>
                            <a:pt x="648318" y="4085"/>
                            <a:pt x="1554034" y="0"/>
                          </a:cubicBezTo>
                          <a:cubicBezTo>
                            <a:pt x="2375667" y="51038"/>
                            <a:pt x="2980414" y="466750"/>
                            <a:pt x="3108068" y="1342214"/>
                          </a:cubicBezTo>
                          <a:cubicBezTo>
                            <a:pt x="3194155" y="2229023"/>
                            <a:pt x="2555670" y="2723069"/>
                            <a:pt x="1554034" y="2684428"/>
                          </a:cubicBezTo>
                          <a:cubicBezTo>
                            <a:pt x="603305" y="2748603"/>
                            <a:pt x="-84984" y="2007029"/>
                            <a:pt x="0" y="1342214"/>
                          </a:cubicBez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ru-RU" sz="2800" dirty="0">
                  <a:latin typeface="Arial"/>
                  <a:ea typeface="Calibri"/>
                  <a:cs typeface="Calibri"/>
                </a:rPr>
                <a:t>Мотивация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64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BE73AD-A6C9-1749-535B-21B3158F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1E0960-0570-5B3E-EA58-B691597E2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394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Широкоэкранный</PresentationFormat>
  <Paragraphs>14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Олисава Еременко</cp:lastModifiedBy>
  <cp:revision>72</cp:revision>
  <dcterms:created xsi:type="dcterms:W3CDTF">2023-06-13T21:40:09Z</dcterms:created>
  <dcterms:modified xsi:type="dcterms:W3CDTF">2023-06-13T22:04:29Z</dcterms:modified>
</cp:coreProperties>
</file>