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6739EE-A0E8-4925-BF30-2A2EA9CA1514}" v="430" dt="2023-06-13T16:32:31.5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52" d="100"/>
          <a:sy n="52" d="100"/>
        </p:scale>
        <p:origin x="66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D9DB9F8-4145-A53E-F239-78666F2A107F}"/>
              </a:ext>
            </a:extLst>
          </p:cNvPr>
          <p:cNvSpPr/>
          <p:nvPr/>
        </p:nvSpPr>
        <p:spPr>
          <a:xfrm>
            <a:off x="1451556" y="1341549"/>
            <a:ext cx="9508900" cy="3445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accent6">
                    <a:lumMod val="50000"/>
                  </a:schemeClr>
                </a:solidFill>
                <a:latin typeface="Arial"/>
                <a:cs typeface="Calibri"/>
              </a:rPr>
              <a:t>Урок математики</a:t>
            </a:r>
            <a:endParaRPr lang="ru-RU" sz="8000" dirty="0">
              <a:solidFill>
                <a:schemeClr val="accent6">
                  <a:lumMod val="5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BCC78F-DEBA-A277-9CB8-DE6AA0B4A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C6958F-0248-134D-F313-E92A2903A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471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CD6BA3-685A-E036-731A-7B30023C7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cs typeface="Calibri Light"/>
              </a:rPr>
              <a:t>Найди лишнее</a:t>
            </a:r>
            <a:endParaRPr lang="ru-RU"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1E83BD9F-67C8-9628-D4D8-3CC3C0AA6649}"/>
              </a:ext>
            </a:extLst>
          </p:cNvPr>
          <p:cNvSpPr/>
          <p:nvPr/>
        </p:nvSpPr>
        <p:spPr>
          <a:xfrm>
            <a:off x="939084" y="2535528"/>
            <a:ext cx="2887013" cy="2790422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93092E3-060E-7E81-E97F-30052C9CD8BB}"/>
              </a:ext>
            </a:extLst>
          </p:cNvPr>
          <p:cNvSpPr/>
          <p:nvPr/>
        </p:nvSpPr>
        <p:spPr>
          <a:xfrm>
            <a:off x="4990563" y="1811091"/>
            <a:ext cx="4067576" cy="172791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134378A-1E9B-69D7-DED2-77405536F80B}"/>
              </a:ext>
            </a:extLst>
          </p:cNvPr>
          <p:cNvSpPr/>
          <p:nvPr/>
        </p:nvSpPr>
        <p:spPr>
          <a:xfrm>
            <a:off x="7378520" y="4292958"/>
            <a:ext cx="2049887" cy="202842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845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CD6BA3-685A-E036-731A-7B30023C7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cs typeface="Calibri Light"/>
              </a:rPr>
              <a:t>Четырехугольники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93092E3-060E-7E81-E97F-30052C9CD8BB}"/>
              </a:ext>
            </a:extLst>
          </p:cNvPr>
          <p:cNvSpPr/>
          <p:nvPr/>
        </p:nvSpPr>
        <p:spPr>
          <a:xfrm>
            <a:off x="1363014" y="1821823"/>
            <a:ext cx="5205209" cy="283335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134378A-1E9B-69D7-DED2-77405536F80B}"/>
              </a:ext>
            </a:extLst>
          </p:cNvPr>
          <p:cNvSpPr/>
          <p:nvPr/>
        </p:nvSpPr>
        <p:spPr>
          <a:xfrm>
            <a:off x="7818548" y="1824507"/>
            <a:ext cx="2972872" cy="2833351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553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7F8B4F60-85B4-52F0-7DDC-50741079D224}"/>
              </a:ext>
            </a:extLst>
          </p:cNvPr>
          <p:cNvSpPr/>
          <p:nvPr/>
        </p:nvSpPr>
        <p:spPr>
          <a:xfrm>
            <a:off x="1000795" y="2994338"/>
            <a:ext cx="10195773" cy="250064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Arial"/>
                <a:cs typeface="Calibri"/>
              </a:rPr>
              <a:t>Свойство противоположных сторон прямоугольника</a:t>
            </a:r>
            <a:endParaRPr lang="ru-RU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78DE689-98BE-9501-4A3C-339F9ADA6A89}"/>
              </a:ext>
            </a:extLst>
          </p:cNvPr>
          <p:cNvSpPr/>
          <p:nvPr/>
        </p:nvSpPr>
        <p:spPr>
          <a:xfrm>
            <a:off x="2586506" y="1285203"/>
            <a:ext cx="7018985" cy="159912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Тема урока</a:t>
            </a:r>
          </a:p>
          <a:p>
            <a:pPr algn="ctr"/>
            <a:endParaRPr lang="ru-RU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3493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7DBE416-5258-90FA-0B9D-512667568FF7}"/>
              </a:ext>
            </a:extLst>
          </p:cNvPr>
          <p:cNvSpPr/>
          <p:nvPr/>
        </p:nvSpPr>
        <p:spPr>
          <a:xfrm>
            <a:off x="786148" y="2125014"/>
            <a:ext cx="10710928" cy="45934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Arial"/>
                <a:cs typeface="Calibri"/>
              </a:rPr>
              <a:t> ознакомление со свойством противолежащих сторон треугольника</a:t>
            </a:r>
            <a:endParaRPr lang="ru-RU" sz="5400">
              <a:solidFill>
                <a:schemeClr val="accent6">
                  <a:lumMod val="50000"/>
                </a:schemeClr>
              </a:solidFill>
              <a:cs typeface="Calibri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004DC38C-FE98-B15A-0A85-C71995FBD3F5}"/>
              </a:ext>
            </a:extLst>
          </p:cNvPr>
          <p:cNvSpPr/>
          <p:nvPr/>
        </p:nvSpPr>
        <p:spPr>
          <a:xfrm>
            <a:off x="3050683" y="684189"/>
            <a:ext cx="6407238" cy="138447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Цель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091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90C06CA-C20A-2007-BBBA-9483C0938139}"/>
              </a:ext>
            </a:extLst>
          </p:cNvPr>
          <p:cNvSpPr/>
          <p:nvPr/>
        </p:nvSpPr>
        <p:spPr>
          <a:xfrm>
            <a:off x="389049" y="1888901"/>
            <a:ext cx="11408533" cy="481884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ru-RU" sz="5400" dirty="0">
              <a:solidFill>
                <a:schemeClr val="accent6">
                  <a:lumMod val="50000"/>
                </a:schemeClr>
              </a:solidFill>
              <a:latin typeface="Arial"/>
              <a:cs typeface="Calibri"/>
            </a:endParaRPr>
          </a:p>
          <a:p>
            <a:pPr marL="1371600" indent="-1371600">
              <a:buAutoNum type="arabicParenR"/>
            </a:pPr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Arial"/>
                <a:cs typeface="Calibri"/>
              </a:rPr>
              <a:t>Оценить себя</a:t>
            </a:r>
          </a:p>
          <a:p>
            <a:pPr marL="1371600" indent="-1371600">
              <a:buAutoNum type="arabicParenR"/>
            </a:pPr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Закрепить полученное знание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Arial"/>
              <a:cs typeface="Calibri"/>
            </a:endParaRPr>
          </a:p>
          <a:p>
            <a:pPr marL="1371600" indent="-1371600">
              <a:buAutoNum type="arabicParenR"/>
            </a:pPr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Открыть новое знание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Arial"/>
              <a:cs typeface="Calibri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C8442C4-7B08-CCE6-F0CE-837C7B8431BC}"/>
              </a:ext>
            </a:extLst>
          </p:cNvPr>
          <p:cNvSpPr/>
          <p:nvPr/>
        </p:nvSpPr>
        <p:spPr>
          <a:xfrm>
            <a:off x="3104345" y="383682"/>
            <a:ext cx="6407238" cy="138447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4225802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90C06CA-C20A-2007-BBBA-9483C0938139}"/>
              </a:ext>
            </a:extLst>
          </p:cNvPr>
          <p:cNvSpPr/>
          <p:nvPr/>
        </p:nvSpPr>
        <p:spPr>
          <a:xfrm>
            <a:off x="474907" y="1953295"/>
            <a:ext cx="11322674" cy="474371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ru-RU" sz="5400" dirty="0">
              <a:solidFill>
                <a:schemeClr val="accent6">
                  <a:lumMod val="50000"/>
                </a:schemeClr>
              </a:solidFill>
              <a:latin typeface="Arial"/>
              <a:cs typeface="Calibri"/>
            </a:endParaRPr>
          </a:p>
          <a:p>
            <a:pPr marL="1371600" indent="-1371600">
              <a:buAutoNum type="arabicParenR"/>
            </a:pPr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Закрепить полученное знание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Arial"/>
              <a:cs typeface="Calibri"/>
            </a:endParaRPr>
          </a:p>
          <a:p>
            <a:pPr marL="1371600" indent="-1371600">
              <a:buAutoNum type="arabicParenR"/>
            </a:pPr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Открыть новое знание</a:t>
            </a:r>
          </a:p>
          <a:p>
            <a:pPr marL="1371600" indent="-1371600">
              <a:buAutoNum type="arabicParenR"/>
            </a:pPr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Оценить себя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883016F7-15F5-65EA-D960-31B309C44061}"/>
              </a:ext>
            </a:extLst>
          </p:cNvPr>
          <p:cNvSpPr/>
          <p:nvPr/>
        </p:nvSpPr>
        <p:spPr>
          <a:xfrm>
            <a:off x="3104345" y="383682"/>
            <a:ext cx="6407238" cy="138447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1696940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FE4CD-AAF8-869B-9BD5-4A6FD4C98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cs typeface="Calibri Light"/>
              </a:rPr>
              <a:t>Что мы уже знаем о прямоугольнике?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702895C-8593-2E6F-F381-2E118781392F}"/>
              </a:ext>
            </a:extLst>
          </p:cNvPr>
          <p:cNvSpPr/>
          <p:nvPr/>
        </p:nvSpPr>
        <p:spPr>
          <a:xfrm>
            <a:off x="469541" y="2497964"/>
            <a:ext cx="5967210" cy="312312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17E2B08-A1C2-AD40-1701-28309D2E9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737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FE4CD-AAF8-869B-9BD5-4A6FD4C98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cs typeface="Calibri Light"/>
              </a:rPr>
              <a:t>Что мы уже знаем о прямоугольнике?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0B3ACD-67AD-A3C4-BD76-8C1FFE23D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0284" y="1814893"/>
            <a:ext cx="4623516" cy="436207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AutoNum type="arabicParenR"/>
            </a:pPr>
            <a:r>
              <a:rPr lang="ru-RU" dirty="0">
                <a:cs typeface="Calibri"/>
              </a:rPr>
              <a:t>Прямоугольник - это четырехугольник</a:t>
            </a:r>
          </a:p>
          <a:p>
            <a:pPr marL="514350" indent="-514350">
              <a:buAutoNum type="arabicParenR"/>
            </a:pPr>
            <a:r>
              <a:rPr lang="ru-RU" dirty="0">
                <a:cs typeface="Calibri"/>
              </a:rPr>
              <a:t>У прямоугольника все углы прямые</a:t>
            </a:r>
          </a:p>
          <a:p>
            <a:pPr marL="514350" indent="-514350">
              <a:buAutoNum type="arabicParenR"/>
            </a:pPr>
            <a:endParaRPr lang="ru-RU" dirty="0">
              <a:cs typeface="Calibri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702895C-8593-2E6F-F381-2E118781392F}"/>
              </a:ext>
            </a:extLst>
          </p:cNvPr>
          <p:cNvSpPr/>
          <p:nvPr/>
        </p:nvSpPr>
        <p:spPr>
          <a:xfrm>
            <a:off x="469541" y="2497964"/>
            <a:ext cx="5967210" cy="312312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1266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Microsoft Office PowerPoint</Application>
  <PresentationFormat>Широкоэкранный</PresentationFormat>
  <Paragraphs>21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Найди лишнее</vt:lpstr>
      <vt:lpstr>Четырехугольники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мы уже знаем о прямоугольнике?</vt:lpstr>
      <vt:lpstr>Что мы уже знаем о прямоугольнике?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Олисава Еременко</cp:lastModifiedBy>
  <cp:revision>112</cp:revision>
  <dcterms:created xsi:type="dcterms:W3CDTF">2023-06-13T16:01:09Z</dcterms:created>
  <dcterms:modified xsi:type="dcterms:W3CDTF">2023-06-13T16:33:17Z</dcterms:modified>
</cp:coreProperties>
</file>