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8" r:id="rId2"/>
    <p:sldId id="256" r:id="rId3"/>
    <p:sldId id="259" r:id="rId4"/>
    <p:sldId id="278" r:id="rId5"/>
    <p:sldId id="283" r:id="rId6"/>
    <p:sldId id="279" r:id="rId7"/>
    <p:sldId id="265" r:id="rId8"/>
    <p:sldId id="264" r:id="rId9"/>
    <p:sldId id="257" r:id="rId10"/>
    <p:sldId id="267" r:id="rId11"/>
    <p:sldId id="284" r:id="rId12"/>
    <p:sldId id="285" r:id="rId13"/>
    <p:sldId id="286" r:id="rId14"/>
    <p:sldId id="287" r:id="rId15"/>
    <p:sldId id="268" r:id="rId16"/>
    <p:sldId id="269" r:id="rId17"/>
    <p:sldId id="271" r:id="rId18"/>
    <p:sldId id="272" r:id="rId19"/>
    <p:sldId id="282" r:id="rId20"/>
    <p:sldId id="280" r:id="rId21"/>
    <p:sldId id="276" r:id="rId22"/>
    <p:sldId id="273" r:id="rId23"/>
    <p:sldId id="275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18E"/>
    <a:srgbClr val="003A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2098" y="-58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6.wdp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6114"/>
            <a:ext cx="9105156" cy="6176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88711" y="364828"/>
            <a:ext cx="502573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Внеклассное мероприятие </a:t>
            </a:r>
          </a:p>
          <a:p>
            <a:pPr algn="ctr"/>
            <a:r>
              <a:rPr lang="ru-RU" sz="4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Дружба – это здорово!</a:t>
            </a:r>
            <a:endParaRPr lang="ru-RU" sz="44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8266" y="2852936"/>
            <a:ext cx="4751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Подготовила учитель начальных классов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Пономарева Г.В.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84264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catherineasquithgallery.com/uploads/posts/2021-02/1613641984_12-p-fon-dlya-prezentatsii-druzhba-1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8803"/>
            <a:ext cx="9144000" cy="6212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5514" y="1180644"/>
            <a:ext cx="65527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 бы я поступил?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3899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391"/>
          <a:stretch/>
        </p:blipFill>
        <p:spPr bwMode="auto">
          <a:xfrm>
            <a:off x="0" y="1261240"/>
            <a:ext cx="9144000" cy="5596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215062"/>
            <a:ext cx="2287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Ситуация 1.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2681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782"/>
          <a:stretch/>
        </p:blipFill>
        <p:spPr bwMode="auto">
          <a:xfrm>
            <a:off x="0" y="1150882"/>
            <a:ext cx="9144000" cy="5707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359078"/>
            <a:ext cx="21436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Ситуация 2.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4482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402"/>
          <a:stretch/>
        </p:blipFill>
        <p:spPr bwMode="auto">
          <a:xfrm>
            <a:off x="0" y="1056290"/>
            <a:ext cx="9144000" cy="5801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236660"/>
            <a:ext cx="21436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Ситуация 3.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1552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220"/>
          <a:stretch/>
        </p:blipFill>
        <p:spPr bwMode="auto">
          <a:xfrm>
            <a:off x="21779" y="1119352"/>
            <a:ext cx="9132903" cy="5738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9552" y="287070"/>
            <a:ext cx="22334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Ситуация  4.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7196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 descr="https://kartinkin.net/uploads/posts/2022-07/thumbs/1657687029_64-kartinkin-net-p-kartinki-s-detmi-dlya-oformleniya-prezenta-65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345" y="-15489"/>
            <a:ext cx="8747547" cy="6852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49457" y="2815743"/>
            <a:ext cx="4325608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Пословицы –</a:t>
            </a:r>
          </a:p>
          <a:p>
            <a:pPr algn="ctr"/>
            <a:r>
              <a:rPr lang="ru-RU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удрость</a:t>
            </a:r>
          </a:p>
          <a:p>
            <a:pPr algn="ctr"/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народная.</a:t>
            </a:r>
            <a:endParaRPr lang="ru-RU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5029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i.pinimg.com/originals/6c/50/57/6c50578065fa5b33389f54d370256cb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1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843808" y="2204864"/>
            <a:ext cx="417646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Берегите друг друга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Добротой согревайте,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Берегите друг друга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Обижать не давайте,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Берегите друг друга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Суету позабудьте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в минуту досуга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Рядом вместе побудьте.</a:t>
            </a:r>
          </a:p>
          <a:p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О. Высотская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7166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https://kartinkin.net/uploads/posts/2022-12/1670029338_44-kartinkin-net-p-fon-dlya-prezentatsii-sadika-instagram-4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94" y="-82757"/>
            <a:ext cx="9154294" cy="6940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278699" y="2967335"/>
            <a:ext cx="658661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6000" b="1" cap="all" spc="0" dirty="0" smtClean="0">
                <a:ln/>
                <a:solidFill>
                  <a:srgbClr val="C00000"/>
                </a:solidFill>
                <a:effectLst>
                  <a:reflection blurRad="10000" stA="55000" endPos="48000" dist="500" dir="5400000" sy="-100000" algn="bl" rotWithShape="0"/>
                </a:effectLst>
              </a:rPr>
              <a:t>Правила дружбы</a:t>
            </a:r>
            <a:endParaRPr lang="ru-RU" sz="6000" b="1" cap="all" spc="0" dirty="0">
              <a:ln/>
              <a:solidFill>
                <a:srgbClr val="C00000"/>
              </a:solidFill>
              <a:effectLst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06599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klike.net/uploads/posts/2022-11/1669018739_3-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414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870" y="0"/>
            <a:ext cx="7115666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Мы и в дождь, и в снег, и в стужу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Будем весело шагать.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 любой погоде дружим – 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Дружбы нашей не порвать.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9368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klike.net/uploads/posts/2022-11/1669018741_3-1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51"/>
          <a:stretch/>
        </p:blipFill>
        <p:spPr bwMode="auto">
          <a:xfrm>
            <a:off x="0" y="209517"/>
            <a:ext cx="9126678" cy="6189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39384" y="2181649"/>
            <a:ext cx="24417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Наши задачи: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79530" y="2688285"/>
            <a:ext cx="14844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Узнать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endParaRPr lang="ru-RU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4967" y="3130821"/>
            <a:ext cx="21670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Определить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38547" y="3997013"/>
            <a:ext cx="2083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Составить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80935" y="4520233"/>
            <a:ext cx="19346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Построить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03581" y="2704869"/>
            <a:ext cx="30731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такое дружба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97564" y="3130821"/>
            <a:ext cx="34198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качества 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настоящего 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друга.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946133" y="4015275"/>
            <a:ext cx="29997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правила дружбы.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25234" y="4528284"/>
            <a:ext cx="2229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дом дружбы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0074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8" descr="https://st2.depositphotos.com/1967477/5333/v/950/depositphotos_53337309-stock-illustration-happy-kids-cartoo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8" name="Picture 10" descr="https://thumbs.dreamstime.com/b/%D0%BF-%D0%B0%D0%BD%D0%B5%D1%82%D0%B0-%D1%81%D1%82%D0%BE%D0%B9%D0%BA%D0%B8-%D0%BC%D0%B0-%D0%B5%D0%BD%D1%8C%D0%BA%D0%BE%D0%B3%D0%BE-%D1%80%D0%B5%D0%B1%D0%B5%D0%BD%D0%BA%D0%B0-%D0%BA%D1%80%D1%83%D0%B3-%D0%B0%D1%8F-%D1%84-%D0%BE%D1%80%D0%B8%D1%81%D1%82%D0%B8%D1%87%D0%B5%D1%81%D0%BA%D0%B0%D1%8F-3728454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2767"/>
            <a:ext cx="6840760" cy="6857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3163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" y="331788"/>
            <a:ext cx="9126537" cy="619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95736" y="2588608"/>
            <a:ext cx="5096912" cy="4170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Наши задачи:</a:t>
            </a:r>
          </a:p>
          <a:p>
            <a:endParaRPr lang="ru-RU" sz="9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Узнали, 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такое дружба.</a:t>
            </a:r>
          </a:p>
          <a:p>
            <a:endParaRPr lang="ru-RU" sz="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Определили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качества друга.</a:t>
            </a:r>
          </a:p>
          <a:p>
            <a:endParaRPr lang="ru-RU" sz="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Составили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правила дружбы.</a:t>
            </a:r>
          </a:p>
          <a:p>
            <a:endParaRPr lang="ru-RU" sz="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Построили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дом дружбы.</a:t>
            </a:r>
          </a:p>
          <a:p>
            <a:endParaRPr lang="ru-RU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4054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https://cdn1.ozone.ru/s3/multimedia-i/629737618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831"/>
            <a:ext cx="9144000" cy="686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851921" y="1714924"/>
            <a:ext cx="5292080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Продолжи предложение:</a:t>
            </a:r>
          </a:p>
          <a:p>
            <a:endParaRPr lang="ru-RU" sz="9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сегодня ……..</a:t>
            </a:r>
          </a:p>
          <a:p>
            <a:pPr marL="285750" indent="-285750">
              <a:buFontTx/>
              <a:buChar char="-"/>
            </a:pP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Мне было ……..</a:t>
            </a:r>
          </a:p>
          <a:p>
            <a:pPr marL="285750" indent="-285750">
              <a:buFontTx/>
              <a:buChar char="-"/>
            </a:pPr>
            <a:r>
              <a:rPr lang="ru-RU" sz="3600" b="1" dirty="0" smtClean="0">
                <a:solidFill>
                  <a:srgbClr val="003A1A"/>
                </a:solidFill>
                <a:latin typeface="Times New Roman" pitchFamily="18" charset="0"/>
                <a:cs typeface="Times New Roman" pitchFamily="18" charset="0"/>
              </a:rPr>
              <a:t>Теперь я могу ……..</a:t>
            </a:r>
          </a:p>
          <a:p>
            <a:pPr marL="285750" indent="-285750">
              <a:buFontTx/>
              <a:buChar char="-"/>
            </a:pPr>
            <a:r>
              <a:rPr lang="ru-RU" sz="3600" b="1" dirty="0" smtClean="0">
                <a:solidFill>
                  <a:srgbClr val="00518E"/>
                </a:solidFill>
                <a:latin typeface="Times New Roman" pitchFamily="18" charset="0"/>
                <a:cs typeface="Times New Roman" pitchFamily="18" charset="0"/>
              </a:rPr>
              <a:t>Мне захотелось……</a:t>
            </a:r>
            <a:endParaRPr lang="ru-RU" sz="3600" b="1" dirty="0">
              <a:solidFill>
                <a:srgbClr val="00518E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3927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content2.rozetka.com.ua/goods/images/original/17787497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657" cy="6872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65393" y="2348880"/>
            <a:ext cx="60328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ПОЛЯНКА ДРУЖБЫ</a:t>
            </a:r>
            <a:endParaRPr lang="ru-RU" sz="5400" b="1" cap="all" spc="0" dirty="0">
              <a:ln/>
              <a:solidFill>
                <a:srgbClr val="C0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31107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6113"/>
            <a:ext cx="9156700" cy="6211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4747" y="836712"/>
            <a:ext cx="5343579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6000" b="1" cap="all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ДРУЖБА – </a:t>
            </a:r>
          </a:p>
          <a:p>
            <a:pPr algn="ctr"/>
            <a:r>
              <a:rPr lang="ru-RU" sz="6000" b="1" cap="all" spc="0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ЭТО  </a:t>
            </a:r>
            <a:r>
              <a:rPr lang="ru-RU" sz="6000" b="1" cap="all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ЗДОРОВО!</a:t>
            </a:r>
            <a:endParaRPr lang="ru-RU" sz="6000" b="1" cap="all" spc="0" dirty="0">
              <a:ln/>
              <a:solidFill>
                <a:srgbClr val="C0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3896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phonoteka.org/uploads/posts/2022-01/1642752667_91-phonoteka-org-p-fon-dlya-prezentatsii-lager-9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0" cy="686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572000" y="72480"/>
            <a:ext cx="3814681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кружающим</a:t>
            </a:r>
          </a:p>
          <a:p>
            <a:endParaRPr lang="ru-RU" sz="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арить</a:t>
            </a:r>
          </a:p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адость</a:t>
            </a:r>
          </a:p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лыбки</a:t>
            </a:r>
          </a:p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изнелюбие</a:t>
            </a:r>
          </a:p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лагородство </a:t>
            </a:r>
          </a:p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динство 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41293" y="5461029"/>
            <a:ext cx="71942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Дружба – это здорово!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46316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klike.net/uploads/posts/2022-11/1669018741_3-1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51"/>
          <a:stretch/>
        </p:blipFill>
        <p:spPr bwMode="auto">
          <a:xfrm>
            <a:off x="17322" y="209517"/>
            <a:ext cx="9126678" cy="6189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39384" y="2181649"/>
            <a:ext cx="24417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Наши задачи: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79530" y="2688285"/>
            <a:ext cx="14844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Узнать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endPara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96907" y="3138505"/>
            <a:ext cx="21387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Определить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39384" y="4005064"/>
            <a:ext cx="2083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Составить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92181" y="4520233"/>
            <a:ext cx="19346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Построить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03581" y="2704869"/>
            <a:ext cx="30731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такое дружба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97564" y="3130821"/>
            <a:ext cx="34198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качества 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настоящего 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друга.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946133" y="4015275"/>
            <a:ext cx="29997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правила дружбы.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25234" y="4528284"/>
            <a:ext cx="2229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дом дружбы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51738" y="5157192"/>
            <a:ext cx="30731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такое дружба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21279" y="6298467"/>
            <a:ext cx="49197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ачества настоящего 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друга.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235698" y="5603844"/>
            <a:ext cx="29997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правила дружбы</a:t>
            </a:r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05857" y="5721996"/>
            <a:ext cx="2229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дом дружбы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2906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shareslide.ru/img/thumbs/627dbfd985b37beb01809504c22f3ab4-800x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94"/>
            <a:ext cx="9166924" cy="6875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fs.znanio.ru/d5af0e/b4/c8/87d79df99897aa059f2e530b9e07f67f4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58" t="50000" r="4794" b="5696"/>
          <a:stretch/>
        </p:blipFill>
        <p:spPr bwMode="auto">
          <a:xfrm>
            <a:off x="323527" y="3406945"/>
            <a:ext cx="2236137" cy="3134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053960" y="5180946"/>
            <a:ext cx="2808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.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743788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i.pinimg.com/736x/c1/89/dd/c189ddc57668e74864f4156cc4d08b76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121391" y="2276872"/>
            <a:ext cx="447058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Дружба –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главное чудо всегда,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Сто открытий для всех  </a:t>
            </a:r>
          </a:p>
          <a:p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настоящее,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любая беда – не беда, 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Если рядом друзья настоящие.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1625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8" y="4564"/>
            <a:ext cx="9141862" cy="6858000"/>
          </a:xfrm>
          <a:prstGeom prst="rect">
            <a:avLst/>
          </a:prstGeom>
        </p:spPr>
      </p:pic>
      <p:pic>
        <p:nvPicPr>
          <p:cNvPr id="3" name="Picture 2" descr="http://s8.hostingkartinok.com/uploads/images/2016/05/7825b1f0232c085b030e2abce9ddc660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61" r="33767"/>
          <a:stretch/>
        </p:blipFill>
        <p:spPr bwMode="auto">
          <a:xfrm>
            <a:off x="2138" y="4149080"/>
            <a:ext cx="1929501" cy="3112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s8.hostingkartinok.com/uploads/images/2016/05/7825b1f0232c085b030e2abce9ddc660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9720" y="4149080"/>
            <a:ext cx="4673866" cy="2674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33303" y="620688"/>
            <a:ext cx="8712834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Дружба начинается с улыбки!</a:t>
            </a:r>
            <a:endParaRPr lang="ru-RU" sz="5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83906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dmin\Desktop\дом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742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13444">
            <a:off x="237709" y="127778"/>
            <a:ext cx="2831655" cy="2838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384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top-fon.com/uploads/posts/2023-01/1674746847_top-fon-com-p-fon-dlya-knizhnoi-prezentatsii-v-bibliotek-17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71424"/>
            <a:ext cx="9144001" cy="6786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84622" y="2708922"/>
            <a:ext cx="6774758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Будьте внимательны.</a:t>
            </a:r>
            <a:r>
              <a:rPr lang="ru-RU" sz="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Активно участвуйте в  обсуждении</a:t>
            </a:r>
          </a:p>
          <a:p>
            <a:r>
              <a:rPr lang="ru-RU" sz="25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</a:t>
            </a:r>
            <a:r>
              <a:rPr lang="ru-RU" sz="25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вопросов.</a:t>
            </a:r>
          </a:p>
          <a:p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3. Прислушивайтесь к мнению  товарищей.</a:t>
            </a:r>
          </a:p>
          <a:p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 Ответить хочешь, не шуми, а только </a:t>
            </a:r>
          </a:p>
          <a:p>
            <a:r>
              <a:rPr lang="ru-RU" sz="25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руку подними.</a:t>
            </a:r>
          </a:p>
          <a:p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5. Работайте дружно, помогайте друг другу.</a:t>
            </a:r>
          </a:p>
          <a:p>
            <a:pPr marL="342900" indent="-342900">
              <a:buAutoNum type="arabicPeriod"/>
            </a:pP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206801" y="2018947"/>
            <a:ext cx="47303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ПРАВИЛА РАБОТЫ В ГРУППЕ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7416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1566</TotalTime>
  <Words>285</Words>
  <Application>Microsoft Office PowerPoint</Application>
  <PresentationFormat>Экран (4:3)</PresentationFormat>
  <Paragraphs>99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школа №3</cp:lastModifiedBy>
  <cp:revision>81</cp:revision>
  <dcterms:created xsi:type="dcterms:W3CDTF">2023-03-05T04:10:00Z</dcterms:created>
  <dcterms:modified xsi:type="dcterms:W3CDTF">2023-06-14T07:45:45Z</dcterms:modified>
</cp:coreProperties>
</file>