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6" r:id="rId9"/>
    <p:sldId id="26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2050" y="-54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04" y="-21704"/>
            <a:ext cx="9175204" cy="68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0444" y="377488"/>
            <a:ext cx="5273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МКОУ «Поспелихинская СОШ №3»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718" y="1556792"/>
            <a:ext cx="84794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Мастер – класс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«Здоровый учитель – здоровый ученик!»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4424" y="4005064"/>
            <a:ext cx="70115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Подготовили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учителя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начальных классов:  </a:t>
            </a:r>
          </a:p>
          <a:p>
            <a:pPr algn="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Пономарева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Г.В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Каплунова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Е.Н.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Чаплыгина М.П.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99413" y="6324480"/>
            <a:ext cx="839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2023 г.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05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255"/>
            <a:ext cx="9144000" cy="624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15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brinternationalpublicschool.com/wp-content/uploads/2018/09/BR-Schoo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13"/>
          <a:stretch/>
        </p:blipFill>
        <p:spPr bwMode="auto">
          <a:xfrm>
            <a:off x="323528" y="566682"/>
            <a:ext cx="8388424" cy="6291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0356" y="0"/>
            <a:ext cx="836596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Только здоровый педагог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может воспитать </a:t>
            </a:r>
          </a:p>
          <a:p>
            <a:pPr algn="ctr"/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дорового ученика!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653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9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2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i.pinimg.com/736x/99/6a/0a/996a0ac2ce870f4124f8ee60692ac57e--hidden-beach-fajardo-puerto-ric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488"/>
            <a:ext cx="9190633" cy="688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2317" y="333678"/>
            <a:ext cx="74526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Заповеди здоровья учителю</a:t>
            </a:r>
            <a:endParaRPr lang="ru-RU" sz="40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" y="1174492"/>
            <a:ext cx="929915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Уделяйте  достаточное внимание чистоте духовной и физической.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Держите свои мысли, слова, эмоции чистыми, спокойными.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Отдыхайте активно.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Любите своё тело, как наивысшее проявление жизни.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тревожьтесь по пустякам.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Обновляйте своё тело, разумно чередуя  труд и отдых.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Радуйтесь своей работе.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Наслаждайтесь солнечным светом, свежим воздухом и водой.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Умейте видеть прекрасное в простом.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поддавайтесь человеческим порокам, таким, как невежество, </a:t>
            </a:r>
          </a:p>
          <a:p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обида, гнев, ревность, зависть.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Делитесь с учениками своими положительными эмоциями и они </a:t>
            </a:r>
          </a:p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с удовольствием поделятся с вами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4054" y="5931724"/>
            <a:ext cx="59282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Будьте здоровы душой и телом!</a:t>
            </a:r>
            <a:endParaRPr lang="ru-RU" sz="28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2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decorco.ru/wp-content/uploads/2018/07/space_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04"/>
            <a:ext cx="9144000" cy="687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78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bagiraclub.ru/images/bagiraclub/2016/11/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0" y="-1"/>
            <a:ext cx="91573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7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glazexpert.ru/wp-content/uploads/c/d/4/cd4dab8e3da3b12b3fcfe5ed4234f5c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9" t="5595" r="9514" b="5046"/>
          <a:stretch/>
        </p:blipFill>
        <p:spPr bwMode="auto">
          <a:xfrm>
            <a:off x="-108520" y="0"/>
            <a:ext cx="9252520" cy="6922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811488" y="-26161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..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2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d1dlh1v05qf6d3.cloudfront.net/information/uploads/2016/12/ThinkstockPhotos-535676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0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879" y="227162"/>
            <a:ext cx="9204251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500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Все правильные мысли приходят только тогда, </a:t>
            </a:r>
          </a:p>
          <a:p>
            <a:pPr algn="ctr"/>
            <a:r>
              <a:rPr lang="ru-RU" sz="35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            когда вы будете спокойны.</a:t>
            </a:r>
            <a:endParaRPr lang="ru-RU" sz="3500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1068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96" y="884427"/>
            <a:ext cx="9144000" cy="4576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7670" y="260648"/>
            <a:ext cx="754841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FF0000"/>
                </a:solidFill>
              </a:rPr>
              <a:t>Танец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</a:rPr>
              <a:t>– это прекрасный лекарь!</a:t>
            </a:r>
          </a:p>
          <a:p>
            <a:pPr algn="ctr"/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</a:rPr>
              <a:t>Танец – это прекрасный способ </a:t>
            </a:r>
          </a:p>
          <a:p>
            <a:pPr algn="ctr"/>
            <a:r>
              <a:rPr lang="ru-RU" sz="4000" b="1" spc="50" dirty="0">
                <a:ln w="11430"/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</a:rPr>
              <a:t> поднять настроение!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03648" y="5595337"/>
            <a:ext cx="6607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4000" b="1" spc="50" dirty="0">
                <a:ln w="11430"/>
                <a:solidFill>
                  <a:srgbClr val="FF0000"/>
                </a:solidFill>
              </a:rPr>
              <a:t>Танцуйте и будьте 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</a:rPr>
              <a:t>здоровы</a:t>
            </a:r>
            <a:r>
              <a:rPr lang="ru-RU" sz="4000" b="1" spc="50" dirty="0">
                <a:ln w="11430"/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939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185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школа №3</cp:lastModifiedBy>
  <cp:revision>35</cp:revision>
  <dcterms:created xsi:type="dcterms:W3CDTF">2023-03-25T10:10:43Z</dcterms:created>
  <dcterms:modified xsi:type="dcterms:W3CDTF">2023-06-14T08:00:57Z</dcterms:modified>
</cp:coreProperties>
</file>