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Синтаксический разбор предложений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33600" y="4071942"/>
            <a:ext cx="6560234" cy="2000264"/>
          </a:xfrm>
        </p:spPr>
        <p:txBody>
          <a:bodyPr>
            <a:normAutofit/>
          </a:bodyPr>
          <a:lstStyle/>
          <a:p>
            <a:r>
              <a:rPr lang="ru-RU" dirty="0" smtClean="0"/>
              <a:t>Составила: Тудвасева О.С.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Записываем предложения и разбираем по схеме в конспекте.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5"/>
            <a:ext cx="8229600" cy="43151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1. Рощи вспыхнули вдали.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</a:t>
            </a:r>
            <a:r>
              <a:rPr lang="ru-RU" sz="2000" dirty="0" smtClean="0"/>
              <a:t>сущ.                    гл.                       н.</a:t>
            </a:r>
          </a:p>
          <a:p>
            <a:r>
              <a:rPr lang="ru-RU" dirty="0" smtClean="0"/>
              <a:t>1. </a:t>
            </a:r>
            <a:r>
              <a:rPr lang="ru-RU" u="sng" dirty="0" smtClean="0">
                <a:uFill>
                  <a:solidFill>
                    <a:srgbClr val="FF0000"/>
                  </a:solidFill>
                </a:uFill>
              </a:rPr>
              <a:t>Рощи</a:t>
            </a:r>
            <a:r>
              <a:rPr lang="ru-RU" dirty="0" smtClean="0"/>
              <a:t> </a:t>
            </a:r>
            <a:r>
              <a:rPr lang="ru-RU" u="dbl" dirty="0" smtClean="0">
                <a:uFill>
                  <a:solidFill>
                    <a:srgbClr val="FF0000"/>
                  </a:solidFill>
                </a:uFill>
              </a:rPr>
              <a:t>вспыхнули</a:t>
            </a:r>
            <a:r>
              <a:rPr lang="ru-RU" dirty="0" smtClean="0"/>
              <a:t> </a:t>
            </a:r>
            <a:r>
              <a:rPr lang="ru-RU" u="dotDashHeavy" dirty="0" smtClean="0">
                <a:uFill>
                  <a:solidFill>
                    <a:srgbClr val="00B050"/>
                  </a:solidFill>
                </a:uFill>
              </a:rPr>
              <a:t>вдали</a:t>
            </a:r>
            <a:r>
              <a:rPr lang="ru-RU" dirty="0" smtClean="0"/>
              <a:t>. (</a:t>
            </a:r>
            <a:r>
              <a:rPr lang="ru-RU" dirty="0" err="1" smtClean="0"/>
              <a:t>пов.,нев</a:t>
            </a:r>
            <a:r>
              <a:rPr lang="ru-RU" dirty="0" smtClean="0"/>
              <a:t>., простое, </a:t>
            </a:r>
            <a:r>
              <a:rPr lang="ru-RU" dirty="0" err="1" smtClean="0"/>
              <a:t>двусост</a:t>
            </a:r>
            <a:r>
              <a:rPr lang="ru-RU" dirty="0" smtClean="0"/>
              <a:t>., распр.)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71528"/>
            <a:ext cx="8229600" cy="2857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8686800" cy="4526280"/>
          </a:xfrm>
        </p:spPr>
        <p:txBody>
          <a:bodyPr/>
          <a:lstStyle/>
          <a:p>
            <a:r>
              <a:rPr lang="ru-RU" sz="4000" dirty="0" smtClean="0"/>
              <a:t>2. Блекнут травы</a:t>
            </a:r>
            <a:r>
              <a:rPr lang="ru-RU" sz="4000" dirty="0" smtClean="0"/>
              <a:t>.</a:t>
            </a:r>
          </a:p>
          <a:p>
            <a:endParaRPr lang="ru-RU" sz="4000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</a:t>
            </a:r>
            <a:br>
              <a:rPr lang="ru-RU" dirty="0" smtClean="0"/>
            </a:br>
            <a:r>
              <a:rPr lang="ru-RU" sz="2400" dirty="0" smtClean="0"/>
              <a:t>  гл.                       сущ.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u="dbl" dirty="0" smtClean="0">
                <a:uFill>
                  <a:solidFill>
                    <a:srgbClr val="FF0000"/>
                  </a:solidFill>
                </a:uFill>
              </a:rPr>
              <a:t>Блекнут </a:t>
            </a:r>
            <a:r>
              <a:rPr lang="ru-RU" sz="3600" dirty="0" smtClean="0"/>
              <a:t> </a:t>
            </a:r>
            <a:r>
              <a:rPr lang="ru-RU" sz="3600" u="heavy" dirty="0" smtClean="0">
                <a:uFill>
                  <a:solidFill>
                    <a:srgbClr val="FF0000"/>
                  </a:solidFill>
                </a:uFill>
              </a:rPr>
              <a:t>травы</a:t>
            </a:r>
            <a:r>
              <a:rPr lang="ru-RU" sz="3600" u="heavy" dirty="0" smtClean="0">
                <a:uFill>
                  <a:solidFill>
                    <a:srgbClr val="FF0000"/>
                  </a:solidFill>
                </a:uFill>
              </a:rPr>
              <a:t>.</a:t>
            </a:r>
            <a:endParaRPr lang="ru-RU" sz="3600" u="heavy" dirty="0" smtClean="0">
              <a:uFill>
                <a:solidFill>
                  <a:srgbClr val="FF0000"/>
                </a:solidFill>
              </a:uFill>
            </a:endParaRPr>
          </a:p>
          <a:p>
            <a:r>
              <a:rPr lang="ru-RU" dirty="0" smtClean="0">
                <a:uFill>
                  <a:solidFill>
                    <a:srgbClr val="FF0000"/>
                  </a:solidFill>
                </a:uFill>
              </a:rPr>
              <a:t>(</a:t>
            </a:r>
            <a:r>
              <a:rPr lang="ru-RU" dirty="0" err="1" smtClean="0">
                <a:uFill>
                  <a:solidFill>
                    <a:srgbClr val="FF0000"/>
                  </a:solidFill>
                </a:uFill>
              </a:rPr>
              <a:t>повест</a:t>
            </a:r>
            <a:r>
              <a:rPr lang="ru-RU" dirty="0" smtClean="0">
                <a:uFill>
                  <a:solidFill>
                    <a:srgbClr val="FF0000"/>
                  </a:solidFill>
                </a:uFill>
              </a:rPr>
              <a:t>., </a:t>
            </a:r>
            <a:r>
              <a:rPr lang="ru-RU" dirty="0" err="1" smtClean="0">
                <a:uFill>
                  <a:solidFill>
                    <a:srgbClr val="FF0000"/>
                  </a:solidFill>
                </a:uFill>
              </a:rPr>
              <a:t>нев.,прост</a:t>
            </a:r>
            <a:r>
              <a:rPr lang="ru-RU" dirty="0" err="1" smtClean="0">
                <a:uFill>
                  <a:solidFill>
                    <a:srgbClr val="FF0000"/>
                  </a:solidFill>
                </a:uFill>
              </a:rPr>
              <a:t>.,двусост.,нераспростр</a:t>
            </a:r>
            <a:r>
              <a:rPr lang="ru-RU" dirty="0" smtClean="0">
                <a:uFill>
                  <a:solidFill>
                    <a:srgbClr val="FF0000"/>
                  </a:solidFill>
                </a:uFill>
              </a:rPr>
              <a:t>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28652"/>
            <a:ext cx="8229600" cy="4286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3.    </a:t>
            </a:r>
            <a:r>
              <a:rPr lang="ru-RU" sz="4000" dirty="0" smtClean="0"/>
              <a:t>Мы были в лесу?</a:t>
            </a:r>
          </a:p>
          <a:p>
            <a:endParaRPr lang="ru-RU" dirty="0" smtClean="0"/>
          </a:p>
          <a:p>
            <a:pPr>
              <a:buNone/>
            </a:pPr>
            <a:r>
              <a:rPr lang="ru-RU" sz="2400" dirty="0" smtClean="0"/>
              <a:t> </a:t>
            </a:r>
            <a:r>
              <a:rPr lang="ru-RU" sz="2400" dirty="0" smtClean="0"/>
              <a:t>         м.        гл.</a:t>
            </a:r>
          </a:p>
          <a:p>
            <a:r>
              <a:rPr lang="ru-RU" sz="4000" u="heavy" dirty="0" smtClean="0">
                <a:uFill>
                  <a:solidFill>
                    <a:srgbClr val="FF0000"/>
                  </a:solidFill>
                </a:uFill>
              </a:rPr>
              <a:t>Мы</a:t>
            </a:r>
            <a:r>
              <a:rPr lang="ru-RU" sz="4000" dirty="0" smtClean="0"/>
              <a:t> </a:t>
            </a:r>
            <a:r>
              <a:rPr lang="ru-RU" sz="4000" u="dbl" dirty="0" smtClean="0">
                <a:uFill>
                  <a:solidFill>
                    <a:srgbClr val="FF0000"/>
                  </a:solidFill>
                </a:uFill>
              </a:rPr>
              <a:t>были </a:t>
            </a:r>
            <a:r>
              <a:rPr lang="ru-RU" sz="4000" dirty="0" smtClean="0"/>
              <a:t>в лесу?   </a:t>
            </a:r>
          </a:p>
          <a:p>
            <a:pPr>
              <a:buNone/>
            </a:pPr>
            <a:r>
              <a:rPr lang="ru-RU" dirty="0" smtClean="0"/>
              <a:t>  (вопрос., </a:t>
            </a:r>
            <a:r>
              <a:rPr lang="ru-RU" dirty="0" err="1" smtClean="0"/>
              <a:t>нев</a:t>
            </a:r>
            <a:r>
              <a:rPr lang="ru-RU" dirty="0" smtClean="0"/>
              <a:t>., прост., </a:t>
            </a:r>
            <a:r>
              <a:rPr lang="ru-RU" dirty="0" err="1" smtClean="0"/>
              <a:t>двусост</a:t>
            </a:r>
            <a:r>
              <a:rPr lang="ru-RU" dirty="0" smtClean="0"/>
              <a:t>., распр.)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71528"/>
            <a:ext cx="8229600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8686800" cy="45262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4. Ты взял книгу!</a:t>
            </a:r>
          </a:p>
          <a:p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 </a:t>
            </a:r>
            <a:r>
              <a:rPr lang="ru-RU" sz="4000" dirty="0" smtClean="0"/>
              <a:t>    </a:t>
            </a:r>
            <a:r>
              <a:rPr lang="ru-RU" sz="2800" dirty="0" smtClean="0"/>
              <a:t>м.    гл.</a:t>
            </a:r>
          </a:p>
          <a:p>
            <a:r>
              <a:rPr lang="ru-RU" sz="4000" u="sng" dirty="0" smtClean="0">
                <a:uFill>
                  <a:solidFill>
                    <a:srgbClr val="FF0000"/>
                  </a:solidFill>
                </a:uFill>
              </a:rPr>
              <a:t>Ты</a:t>
            </a:r>
            <a:r>
              <a:rPr lang="ru-RU" sz="4000" dirty="0" smtClean="0"/>
              <a:t> </a:t>
            </a:r>
            <a:r>
              <a:rPr lang="ru-RU" sz="4000" u="dbl" dirty="0" smtClean="0">
                <a:uFill>
                  <a:solidFill>
                    <a:srgbClr val="FF0000"/>
                  </a:solidFill>
                </a:uFill>
              </a:rPr>
              <a:t>взял</a:t>
            </a:r>
            <a:r>
              <a:rPr lang="ru-RU" sz="4000" dirty="0" smtClean="0"/>
              <a:t> книгу! </a:t>
            </a:r>
          </a:p>
          <a:p>
            <a:r>
              <a:rPr lang="ru-RU" sz="3600" dirty="0" smtClean="0"/>
              <a:t>(</a:t>
            </a:r>
            <a:r>
              <a:rPr lang="ru-RU" sz="3600" dirty="0" err="1" smtClean="0"/>
              <a:t>побуд</a:t>
            </a:r>
            <a:r>
              <a:rPr lang="ru-RU" sz="3600" dirty="0" smtClean="0"/>
              <a:t>., </a:t>
            </a:r>
            <a:r>
              <a:rPr lang="ru-RU" sz="3600" dirty="0" err="1" smtClean="0"/>
              <a:t>воскл</a:t>
            </a:r>
            <a:r>
              <a:rPr lang="ru-RU" sz="3600" dirty="0" smtClean="0"/>
              <a:t>., прост., </a:t>
            </a:r>
            <a:r>
              <a:rPr lang="ru-RU" sz="3600" dirty="0" err="1" smtClean="0"/>
              <a:t>двусост</a:t>
            </a:r>
            <a:r>
              <a:rPr lang="ru-RU" sz="3600" dirty="0" smtClean="0"/>
              <a:t>., распр.)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-428652"/>
            <a:ext cx="8229600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472518" cy="550070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5.   Сумерки.</a:t>
            </a:r>
          </a:p>
          <a:p>
            <a:pPr>
              <a:buNone/>
            </a:pPr>
            <a:r>
              <a:rPr lang="ru-RU" sz="4000" dirty="0" smtClean="0"/>
              <a:t> </a:t>
            </a:r>
          </a:p>
          <a:p>
            <a:pPr>
              <a:buNone/>
            </a:pPr>
            <a:r>
              <a:rPr lang="ru-RU" sz="4000" dirty="0" smtClean="0"/>
              <a:t>    </a:t>
            </a:r>
            <a:r>
              <a:rPr lang="ru-RU" sz="2400" dirty="0" smtClean="0"/>
              <a:t>сущ.</a:t>
            </a:r>
            <a:endParaRPr lang="ru-RU" sz="2400" dirty="0" smtClean="0"/>
          </a:p>
          <a:p>
            <a:pPr>
              <a:buNone/>
            </a:pPr>
            <a:r>
              <a:rPr lang="ru-RU" sz="4000" u="heavy" dirty="0" smtClean="0">
                <a:uFill>
                  <a:solidFill>
                    <a:srgbClr val="FF0000"/>
                  </a:solidFill>
                </a:uFill>
              </a:rPr>
              <a:t>Сумерки. </a:t>
            </a:r>
          </a:p>
          <a:p>
            <a:pPr>
              <a:buNone/>
            </a:pPr>
            <a:r>
              <a:rPr lang="ru-RU" dirty="0" smtClean="0">
                <a:uFill>
                  <a:solidFill>
                    <a:srgbClr val="FF0000"/>
                  </a:solidFill>
                </a:uFill>
              </a:rPr>
              <a:t>(</a:t>
            </a:r>
            <a:r>
              <a:rPr lang="ru-RU" dirty="0" err="1" smtClean="0">
                <a:uFill>
                  <a:solidFill>
                    <a:srgbClr val="FF0000"/>
                  </a:solidFill>
                </a:uFill>
              </a:rPr>
              <a:t>пов</a:t>
            </a:r>
            <a:r>
              <a:rPr lang="ru-RU" dirty="0" smtClean="0">
                <a:uFill>
                  <a:solidFill>
                    <a:srgbClr val="FF0000"/>
                  </a:solidFill>
                </a:uFill>
              </a:rPr>
              <a:t>., </a:t>
            </a:r>
            <a:r>
              <a:rPr lang="ru-RU" dirty="0" err="1" smtClean="0">
                <a:uFill>
                  <a:solidFill>
                    <a:srgbClr val="FF0000"/>
                  </a:solidFill>
                </a:uFill>
              </a:rPr>
              <a:t>нев.,простое</a:t>
            </a:r>
            <a:r>
              <a:rPr lang="ru-RU" dirty="0" smtClean="0">
                <a:uFill>
                  <a:solidFill>
                    <a:srgbClr val="FF0000"/>
                  </a:solidFill>
                </a:uFill>
              </a:rPr>
              <a:t>, </a:t>
            </a:r>
            <a:r>
              <a:rPr lang="ru-RU" dirty="0" err="1" smtClean="0">
                <a:uFill>
                  <a:solidFill>
                    <a:srgbClr val="FF0000"/>
                  </a:solidFill>
                </a:uFill>
              </a:rPr>
              <a:t>односост</a:t>
            </a:r>
            <a:r>
              <a:rPr lang="ru-RU" dirty="0" smtClean="0">
                <a:uFill>
                  <a:solidFill>
                    <a:srgbClr val="FF0000"/>
                  </a:solidFill>
                </a:uFill>
              </a:rPr>
              <a:t>., </a:t>
            </a:r>
            <a:r>
              <a:rPr lang="ru-RU" dirty="0" err="1" smtClean="0">
                <a:uFill>
                  <a:solidFill>
                    <a:srgbClr val="FF0000"/>
                  </a:solidFill>
                </a:uFill>
              </a:rPr>
              <a:t>нераспр</a:t>
            </a:r>
            <a:r>
              <a:rPr lang="ru-RU" dirty="0" smtClean="0">
                <a:uFill>
                  <a:solidFill>
                    <a:srgbClr val="FF0000"/>
                  </a:solidFill>
                </a:uFill>
              </a:rPr>
              <a:t>.)</a:t>
            </a:r>
          </a:p>
          <a:p>
            <a:pPr>
              <a:buNone/>
            </a:pPr>
            <a:endParaRPr lang="ru-RU" sz="4000" dirty="0" smtClean="0">
              <a:uFill>
                <a:solidFill>
                  <a:srgbClr val="FF0000"/>
                </a:solidFill>
              </a:u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-1143032"/>
            <a:ext cx="8229600" cy="2857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>
                <a:uFill>
                  <a:solidFill>
                    <a:srgbClr val="FF0000"/>
                  </a:solidFill>
                </a:uFill>
              </a:rPr>
              <a:t>6. Туристы быстро поставили палатки и легли спать.   </a:t>
            </a:r>
            <a:endParaRPr lang="ru-RU" sz="4000" dirty="0" smtClean="0">
              <a:uFill>
                <a:solidFill>
                  <a:srgbClr val="FF0000"/>
                </a:solidFill>
              </a:uFill>
            </a:endParaRPr>
          </a:p>
          <a:p>
            <a:pPr>
              <a:buNone/>
            </a:pPr>
            <a:r>
              <a:rPr lang="ru-RU" dirty="0" smtClean="0">
                <a:uFill>
                  <a:solidFill>
                    <a:srgbClr val="FF0000"/>
                  </a:solidFill>
                </a:uFill>
              </a:rPr>
              <a:t>               </a:t>
            </a:r>
            <a:endParaRPr lang="ru-RU" dirty="0" smtClean="0">
              <a:uFill>
                <a:solidFill>
                  <a:srgbClr val="FF0000"/>
                </a:solidFill>
              </a:uFill>
            </a:endParaRPr>
          </a:p>
          <a:p>
            <a:pPr>
              <a:buNone/>
            </a:pPr>
            <a:r>
              <a:rPr lang="ru-RU" dirty="0" smtClean="0">
                <a:uFill>
                  <a:solidFill>
                    <a:srgbClr val="FF0000"/>
                  </a:solidFill>
                </a:uFill>
              </a:rPr>
              <a:t>          </a:t>
            </a:r>
            <a:r>
              <a:rPr lang="ru-RU" sz="2000" dirty="0" smtClean="0">
                <a:uFill>
                  <a:solidFill>
                    <a:srgbClr val="FF0000"/>
                  </a:solidFill>
                </a:uFill>
              </a:rPr>
              <a:t>сущ.                                          гл.</a:t>
            </a:r>
          </a:p>
          <a:p>
            <a:pPr>
              <a:buNone/>
            </a:pPr>
            <a:r>
              <a:rPr lang="ru-RU" dirty="0" smtClean="0">
                <a:uFill>
                  <a:solidFill>
                    <a:srgbClr val="FF0000"/>
                  </a:solidFill>
                </a:uFill>
              </a:rPr>
              <a:t>   </a:t>
            </a:r>
            <a:r>
              <a:rPr lang="ru-RU" sz="4000" u="heavy" dirty="0" smtClean="0">
                <a:uFill>
                  <a:solidFill>
                    <a:srgbClr val="FF0000"/>
                  </a:solidFill>
                </a:uFill>
              </a:rPr>
              <a:t>Туристы</a:t>
            </a:r>
            <a:r>
              <a:rPr lang="ru-RU" sz="4000" dirty="0" smtClean="0">
                <a:uFill>
                  <a:solidFill>
                    <a:srgbClr val="FF0000"/>
                  </a:solidFill>
                </a:uFill>
              </a:rPr>
              <a:t> быстро </a:t>
            </a:r>
            <a:r>
              <a:rPr lang="ru-RU" sz="4000" u="dbl" dirty="0" smtClean="0">
                <a:uFill>
                  <a:solidFill>
                    <a:srgbClr val="FF0000"/>
                  </a:solidFill>
                </a:uFill>
              </a:rPr>
              <a:t>поставили </a:t>
            </a:r>
            <a:r>
              <a:rPr lang="ru-RU" sz="4000" dirty="0" smtClean="0">
                <a:uFill>
                  <a:solidFill>
                    <a:srgbClr val="FF0000"/>
                  </a:solidFill>
                </a:uFill>
              </a:rPr>
              <a:t>палатки   и   </a:t>
            </a:r>
            <a:r>
              <a:rPr lang="ru-RU" sz="4000" u="dbl" dirty="0" smtClean="0">
                <a:uFill>
                  <a:solidFill>
                    <a:srgbClr val="FF0000"/>
                  </a:solidFill>
                </a:uFill>
              </a:rPr>
              <a:t>легли спать</a:t>
            </a:r>
            <a:r>
              <a:rPr lang="ru-RU" sz="4000" dirty="0" smtClean="0">
                <a:uFill>
                  <a:solidFill>
                    <a:srgbClr val="FF0000"/>
                  </a:solidFill>
                </a:uFill>
              </a:rPr>
              <a:t>. </a:t>
            </a:r>
            <a:endParaRPr lang="ru-RU" sz="4000" dirty="0" smtClean="0">
              <a:uFill>
                <a:solidFill>
                  <a:srgbClr val="FF0000"/>
                </a:solidFill>
              </a:uFill>
            </a:endParaRPr>
          </a:p>
          <a:p>
            <a:pPr>
              <a:buNone/>
            </a:pPr>
            <a:r>
              <a:rPr lang="ru-RU" dirty="0" smtClean="0">
                <a:uFill>
                  <a:solidFill>
                    <a:srgbClr val="FF0000"/>
                  </a:solidFill>
                </a:uFill>
              </a:rPr>
              <a:t>(</a:t>
            </a:r>
            <a:r>
              <a:rPr lang="ru-RU" dirty="0" err="1" smtClean="0">
                <a:uFill>
                  <a:solidFill>
                    <a:srgbClr val="FF0000"/>
                  </a:solidFill>
                </a:uFill>
              </a:rPr>
              <a:t>пов.,нев.,прост.,двус.,распр</a:t>
            </a:r>
            <a:r>
              <a:rPr lang="ru-RU" dirty="0" smtClean="0">
                <a:uFill>
                  <a:solidFill>
                    <a:srgbClr val="FF0000"/>
                  </a:solidFill>
                </a:uFill>
              </a:rPr>
              <a:t>.) (          и             )</a:t>
            </a:r>
            <a:endParaRPr lang="ru-RU" dirty="0" smtClean="0">
              <a:uFill>
                <a:solidFill>
                  <a:srgbClr val="FF0000"/>
                </a:solidFill>
              </a:uFill>
            </a:endParaRPr>
          </a:p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215074" y="5143512"/>
            <a:ext cx="64294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u="dbl" dirty="0" smtClean="0">
                <a:uFill>
                  <a:solidFill>
                    <a:srgbClr val="FF0000"/>
                  </a:solidFill>
                </a:uFill>
              </a:rPr>
              <a:t>__________</a:t>
            </a:r>
            <a:endParaRPr lang="ru-RU" sz="1100" u="dbl" dirty="0">
              <a:uFill>
                <a:solidFill>
                  <a:srgbClr val="FF0000"/>
                </a:solidFill>
              </a:u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429520" y="5143512"/>
            <a:ext cx="628648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u="dbl" dirty="0" smtClean="0">
                <a:uFill>
                  <a:solidFill>
                    <a:srgbClr val="FF0000"/>
                  </a:solidFill>
                </a:uFill>
              </a:rPr>
              <a:t>_________</a:t>
            </a:r>
            <a:endParaRPr lang="ru-RU" sz="1100" u="dbl" dirty="0">
              <a:uFill>
                <a:solidFill>
                  <a:srgbClr val="FF0000"/>
                </a:solidFill>
              </a:u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404"/>
            <a:ext cx="8229600" cy="714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815219"/>
          </a:xfrm>
        </p:spPr>
        <p:txBody>
          <a:bodyPr>
            <a:normAutofit/>
          </a:bodyPr>
          <a:lstStyle/>
          <a:p>
            <a:r>
              <a:rPr lang="ru-RU" sz="4000" dirty="0" smtClean="0"/>
              <a:t>7. Иду за дровами для костра.</a:t>
            </a:r>
          </a:p>
          <a:p>
            <a:pPr>
              <a:buNone/>
            </a:pPr>
            <a:r>
              <a:rPr lang="ru-RU" sz="4000" dirty="0" smtClean="0"/>
              <a:t>  </a:t>
            </a:r>
          </a:p>
          <a:p>
            <a:pPr>
              <a:buNone/>
            </a:pPr>
            <a:r>
              <a:rPr lang="ru-RU" sz="4000" dirty="0" smtClean="0"/>
              <a:t> </a:t>
            </a:r>
            <a:r>
              <a:rPr lang="ru-RU" sz="4000" dirty="0" smtClean="0"/>
              <a:t>  </a:t>
            </a:r>
            <a:r>
              <a:rPr lang="ru-RU" sz="2400" dirty="0" smtClean="0"/>
              <a:t>гл.</a:t>
            </a:r>
            <a:endParaRPr lang="ru-RU" sz="2400" dirty="0" smtClean="0"/>
          </a:p>
          <a:p>
            <a:pPr>
              <a:buNone/>
            </a:pPr>
            <a:r>
              <a:rPr lang="ru-RU" sz="4000" u="dbl" dirty="0" smtClean="0">
                <a:uFill>
                  <a:solidFill>
                    <a:srgbClr val="FF0000"/>
                  </a:solidFill>
                </a:uFill>
              </a:rPr>
              <a:t>Иду</a:t>
            </a:r>
            <a:r>
              <a:rPr lang="ru-RU" sz="4000" dirty="0" smtClean="0"/>
              <a:t> за дровами для костра.</a:t>
            </a:r>
          </a:p>
          <a:p>
            <a:pPr>
              <a:buNone/>
            </a:pPr>
            <a:r>
              <a:rPr lang="ru-RU" dirty="0" smtClean="0"/>
              <a:t>(</a:t>
            </a:r>
            <a:r>
              <a:rPr lang="ru-RU" dirty="0" err="1" smtClean="0"/>
              <a:t>пов</a:t>
            </a:r>
            <a:r>
              <a:rPr lang="ru-RU" dirty="0" smtClean="0"/>
              <a:t>., </a:t>
            </a:r>
            <a:r>
              <a:rPr lang="ru-RU" dirty="0" err="1" smtClean="0"/>
              <a:t>нев</a:t>
            </a:r>
            <a:r>
              <a:rPr lang="ru-RU" dirty="0" smtClean="0"/>
              <a:t>., прост., </a:t>
            </a:r>
            <a:r>
              <a:rPr lang="ru-RU" dirty="0" err="1" smtClean="0"/>
              <a:t>односост.,распр</a:t>
            </a:r>
            <a:r>
              <a:rPr lang="ru-RU" dirty="0" smtClean="0"/>
              <a:t>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68</TotalTime>
  <Words>199</Words>
  <PresentationFormat>Экран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Литейная</vt:lpstr>
      <vt:lpstr>Синтаксический разбор предложений</vt:lpstr>
      <vt:lpstr>Записываем предложения и разбираем по схеме в конспекте.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Тудвасева</dc:creator>
  <cp:lastModifiedBy>DNS</cp:lastModifiedBy>
  <cp:revision>15</cp:revision>
  <dcterms:created xsi:type="dcterms:W3CDTF">2020-11-11T12:43:47Z</dcterms:created>
  <dcterms:modified xsi:type="dcterms:W3CDTF">2020-11-11T13:55:06Z</dcterms:modified>
</cp:coreProperties>
</file>