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5" r:id="rId6"/>
    <p:sldId id="270" r:id="rId7"/>
    <p:sldId id="271" r:id="rId8"/>
    <p:sldId id="277" r:id="rId9"/>
    <p:sldId id="278" r:id="rId10"/>
    <p:sldId id="279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79689" y="522229"/>
            <a:ext cx="15830105" cy="9029752"/>
            <a:chOff x="0" y="0"/>
            <a:chExt cx="4455448" cy="2347133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391948" cy="2283633"/>
            </a:xfrm>
            <a:custGeom>
              <a:avLst/>
              <a:gdLst/>
              <a:ahLst/>
              <a:cxnLst/>
              <a:rect l="l" t="t" r="r" b="b"/>
              <a:pathLst>
                <a:path w="4391948" h="2283633">
                  <a:moveTo>
                    <a:pt x="4299238" y="2283633"/>
                  </a:moveTo>
                  <a:lnTo>
                    <a:pt x="92710" y="2283633"/>
                  </a:lnTo>
                  <a:cubicBezTo>
                    <a:pt x="41910" y="2283633"/>
                    <a:pt x="0" y="2241723"/>
                    <a:pt x="0" y="219092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297968" y="0"/>
                  </a:lnTo>
                  <a:cubicBezTo>
                    <a:pt x="4348768" y="0"/>
                    <a:pt x="4390678" y="41910"/>
                    <a:pt x="4390678" y="92710"/>
                  </a:cubicBezTo>
                  <a:lnTo>
                    <a:pt x="4390678" y="2189653"/>
                  </a:lnTo>
                  <a:cubicBezTo>
                    <a:pt x="4391948" y="2241723"/>
                    <a:pt x="4350038" y="2283633"/>
                    <a:pt x="4299238" y="2283633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455448" cy="2347133"/>
            </a:xfrm>
            <a:custGeom>
              <a:avLst/>
              <a:gdLst/>
              <a:ahLst/>
              <a:cxnLst/>
              <a:rect l="l" t="t" r="r" b="b"/>
              <a:pathLst>
                <a:path w="4455448" h="2347133">
                  <a:moveTo>
                    <a:pt x="4330988" y="59690"/>
                  </a:moveTo>
                  <a:cubicBezTo>
                    <a:pt x="4366548" y="59690"/>
                    <a:pt x="4395758" y="88900"/>
                    <a:pt x="4395758" y="124460"/>
                  </a:cubicBezTo>
                  <a:lnTo>
                    <a:pt x="4395758" y="2222673"/>
                  </a:lnTo>
                  <a:cubicBezTo>
                    <a:pt x="4395758" y="2258233"/>
                    <a:pt x="4366548" y="2287443"/>
                    <a:pt x="4330988" y="2287443"/>
                  </a:cubicBezTo>
                  <a:lnTo>
                    <a:pt x="124460" y="2287443"/>
                  </a:lnTo>
                  <a:cubicBezTo>
                    <a:pt x="88900" y="2287443"/>
                    <a:pt x="59690" y="2258233"/>
                    <a:pt x="59690" y="222267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330988" y="59690"/>
                  </a:lnTo>
                  <a:moveTo>
                    <a:pt x="43309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222673"/>
                  </a:lnTo>
                  <a:cubicBezTo>
                    <a:pt x="0" y="2291253"/>
                    <a:pt x="55880" y="2347133"/>
                    <a:pt x="124460" y="2347133"/>
                  </a:cubicBezTo>
                  <a:lnTo>
                    <a:pt x="4330988" y="2347133"/>
                  </a:lnTo>
                  <a:cubicBezTo>
                    <a:pt x="4399568" y="2347133"/>
                    <a:pt x="4455448" y="2291253"/>
                    <a:pt x="4455448" y="2222673"/>
                  </a:cubicBezTo>
                  <a:lnTo>
                    <a:pt x="4455448" y="124460"/>
                  </a:lnTo>
                  <a:cubicBezTo>
                    <a:pt x="4455448" y="55880"/>
                    <a:pt x="4399568" y="0"/>
                    <a:pt x="43309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25786" flipH="1">
            <a:off x="11929012" y="-268770"/>
            <a:ext cx="1614912" cy="188577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6232818" y="198672"/>
            <a:ext cx="3035069" cy="1133978"/>
            <a:chOff x="0" y="0"/>
            <a:chExt cx="1913890" cy="660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13890" cy="660400"/>
            </a:xfrm>
            <a:custGeom>
              <a:avLst/>
              <a:gdLst/>
              <a:ahLst/>
              <a:cxnLst/>
              <a:rect l="l" t="t" r="r" b="b"/>
              <a:pathLst>
                <a:path w="1913890" h="660400">
                  <a:moveTo>
                    <a:pt x="1789430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535940"/>
                  </a:lnTo>
                  <a:cubicBezTo>
                    <a:pt x="1913890" y="604520"/>
                    <a:pt x="1858010" y="660400"/>
                    <a:pt x="1789430" y="66040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619306" y="516398"/>
            <a:ext cx="2262090" cy="5655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694B24-4CDB-43D9-A31D-191D35020284}"/>
              </a:ext>
            </a:extLst>
          </p:cNvPr>
          <p:cNvSpPr txBox="1"/>
          <p:nvPr/>
        </p:nvSpPr>
        <p:spPr>
          <a:xfrm>
            <a:off x="2566627" y="1933538"/>
            <a:ext cx="12356182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«Одному или одной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справиться с бедой.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«мы»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Сильней, чем «я».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семья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мы – друзья.»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7772C40-49FE-44AE-92A3-97782925A189}"/>
              </a:ext>
            </a:extLst>
          </p:cNvPr>
          <p:cNvSpPr txBox="1"/>
          <p:nvPr/>
        </p:nvSpPr>
        <p:spPr>
          <a:xfrm>
            <a:off x="2681556" y="3162300"/>
            <a:ext cx="129248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Начался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Начался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замёрзли.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6955F81-9CDF-42FE-8DE2-18E81F0BEA17}"/>
              </a:ext>
            </a:extLst>
          </p:cNvPr>
          <p:cNvCxnSpPr>
            <a:cxnSpLocks/>
          </p:cNvCxnSpPr>
          <p:nvPr/>
        </p:nvCxnSpPr>
        <p:spPr>
          <a:xfrm>
            <a:off x="3429000" y="4229100"/>
            <a:ext cx="28194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9738FD3-24D0-4CB7-8A38-6B117F524E40}"/>
              </a:ext>
            </a:extLst>
          </p:cNvPr>
          <p:cNvCxnSpPr>
            <a:cxnSpLocks/>
          </p:cNvCxnSpPr>
          <p:nvPr/>
        </p:nvCxnSpPr>
        <p:spPr>
          <a:xfrm>
            <a:off x="3429000" y="6024622"/>
            <a:ext cx="2667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D9D0B2B-2745-49F9-99E4-030B1E649EE7}"/>
              </a:ext>
            </a:extLst>
          </p:cNvPr>
          <p:cNvCxnSpPr>
            <a:cxnSpLocks/>
          </p:cNvCxnSpPr>
          <p:nvPr/>
        </p:nvCxnSpPr>
        <p:spPr>
          <a:xfrm>
            <a:off x="9982200" y="5991344"/>
            <a:ext cx="3048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599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" y="798333"/>
            <a:ext cx="15201900" cy="8602981"/>
            <a:chOff x="0" y="0"/>
            <a:chExt cx="5302514" cy="342692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990564" y="2476500"/>
            <a:ext cx="584021" cy="5840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grpSp>
        <p:nvGrpSpPr>
          <p:cNvPr id="20" name="Group 8">
            <a:extLst>
              <a:ext uri="{FF2B5EF4-FFF2-40B4-BE49-F238E27FC236}">
                <a16:creationId xmlns:a16="http://schemas.microsoft.com/office/drawing/2014/main" id="{55D7972D-7F28-4F68-B304-F547CD89E10C}"/>
              </a:ext>
            </a:extLst>
          </p:cNvPr>
          <p:cNvGrpSpPr/>
          <p:nvPr/>
        </p:nvGrpSpPr>
        <p:grpSpPr>
          <a:xfrm>
            <a:off x="16991867" y="4851489"/>
            <a:ext cx="584021" cy="584021"/>
            <a:chOff x="0" y="0"/>
            <a:chExt cx="6350000" cy="6350000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7F3508A7-AB1F-42AF-9CAE-B6F8089B4DD0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grpSp>
        <p:nvGrpSpPr>
          <p:cNvPr id="22" name="Group 8">
            <a:extLst>
              <a:ext uri="{FF2B5EF4-FFF2-40B4-BE49-F238E27FC236}">
                <a16:creationId xmlns:a16="http://schemas.microsoft.com/office/drawing/2014/main" id="{9696EF4A-F23B-4056-9B22-91321CAC9508}"/>
              </a:ext>
            </a:extLst>
          </p:cNvPr>
          <p:cNvGrpSpPr/>
          <p:nvPr/>
        </p:nvGrpSpPr>
        <p:grpSpPr>
          <a:xfrm>
            <a:off x="16989261" y="7353300"/>
            <a:ext cx="584021" cy="584021"/>
            <a:chOff x="0" y="0"/>
            <a:chExt cx="6350000" cy="6350000"/>
          </a:xfrm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1EA1754B-822B-4265-8AD8-A53FDD104C57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0795D"/>
            </a:solidFill>
          </p:spPr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A5E4D1-B375-4C78-B884-42A49DC07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57300"/>
            <a:ext cx="2699361" cy="273367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411D644-FC36-47B2-89AF-6C7C0D2AF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523" y="3105913"/>
            <a:ext cx="2693468" cy="306127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D4840F9-2F6C-4AEE-9EE5-D6E6814B7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382" y="6207035"/>
            <a:ext cx="3000375" cy="287655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8FF14BC-80D3-44C4-8847-63E4578ECFD7}"/>
              </a:ext>
            </a:extLst>
          </p:cNvPr>
          <p:cNvSpPr txBox="1"/>
          <p:nvPr/>
        </p:nvSpPr>
        <p:spPr>
          <a:xfrm>
            <a:off x="4876800" y="1854696"/>
            <a:ext cx="93857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работать;</a:t>
            </a:r>
            <a:endParaRPr lang="ru-RU" sz="4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3CBA2F-A665-484D-81C4-DA7175D1A350}"/>
              </a:ext>
            </a:extLst>
          </p:cNvPr>
          <p:cNvSpPr txBox="1"/>
          <p:nvPr/>
        </p:nvSpPr>
        <p:spPr>
          <a:xfrm>
            <a:off x="7508893" y="4374058"/>
            <a:ext cx="80756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узнать что-то новое;</a:t>
            </a:r>
            <a:endParaRPr lang="ru-RU" sz="4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040031-15FC-4D7F-92F2-1EF04360F5F0}"/>
              </a:ext>
            </a:extLst>
          </p:cNvPr>
          <p:cNvSpPr txBox="1"/>
          <p:nvPr/>
        </p:nvSpPr>
        <p:spPr>
          <a:xfrm>
            <a:off x="10820400" y="6583481"/>
            <a:ext cx="491706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Хочу выполнять интересные задания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43AA69E-26C5-4119-8A5C-C3FA9C4BB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" y="0"/>
            <a:ext cx="18288000" cy="10287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0069F92-F801-4FB8-9A46-190859A676CC}"/>
              </a:ext>
            </a:extLst>
          </p:cNvPr>
          <p:cNvSpPr txBox="1"/>
          <p:nvPr/>
        </p:nvSpPr>
        <p:spPr>
          <a:xfrm>
            <a:off x="8077200" y="723900"/>
            <a:ext cx="563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/>
              <a:t>Кла</a:t>
            </a:r>
            <a:r>
              <a:rPr lang="ru-RU" sz="4800" i="1" dirty="0">
                <a:solidFill>
                  <a:srgbClr val="FF0000"/>
                </a:solidFill>
              </a:rPr>
              <a:t>сс</a:t>
            </a:r>
            <a:r>
              <a:rPr lang="ru-RU" sz="4800" i="1" dirty="0"/>
              <a:t>ная работа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D32119-3C6C-4A20-81B6-876D268C3828}"/>
              </a:ext>
            </a:extLst>
          </p:cNvPr>
          <p:cNvSpPr txBox="1"/>
          <p:nvPr/>
        </p:nvSpPr>
        <p:spPr>
          <a:xfrm>
            <a:off x="7496175" y="190500"/>
            <a:ext cx="6200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/>
              <a:t>Д</a:t>
            </a:r>
            <a:r>
              <a:rPr lang="ru-RU" sz="4800" i="1" dirty="0">
                <a:solidFill>
                  <a:srgbClr val="FF0000"/>
                </a:solidFill>
              </a:rPr>
              <a:t>е</a:t>
            </a:r>
            <a:r>
              <a:rPr lang="ru-RU" sz="4800" i="1" dirty="0"/>
              <a:t>вятна</a:t>
            </a:r>
            <a:r>
              <a:rPr lang="ru-RU" sz="4800" i="1" dirty="0">
                <a:solidFill>
                  <a:srgbClr val="FF0000"/>
                </a:solidFill>
              </a:rPr>
              <a:t>дц</a:t>
            </a:r>
            <a:r>
              <a:rPr lang="ru-RU" sz="4800" i="1" dirty="0"/>
              <a:t>атое июня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42FF6FFC-E4A7-4198-B552-59A86F76AC4B}"/>
              </a:ext>
            </a:extLst>
          </p:cNvPr>
          <p:cNvCxnSpPr/>
          <p:nvPr/>
        </p:nvCxnSpPr>
        <p:spPr>
          <a:xfrm flipV="1">
            <a:off x="9601200" y="190500"/>
            <a:ext cx="152400" cy="15240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682C902-62D8-47FB-9066-C7C4920FE0AF}"/>
              </a:ext>
            </a:extLst>
          </p:cNvPr>
          <p:cNvCxnSpPr/>
          <p:nvPr/>
        </p:nvCxnSpPr>
        <p:spPr>
          <a:xfrm flipV="1">
            <a:off x="12268200" y="190500"/>
            <a:ext cx="152400" cy="15240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37160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07ED5F-CC56-4E21-8B29-A8D2E5AFA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48800" y="1819742"/>
            <a:ext cx="6248400" cy="6248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A767A3-9E31-4617-B3F1-3A6B405244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6437" y="842008"/>
            <a:ext cx="8639175" cy="82038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37160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7CAE69-1A95-4E5D-A5DA-53A2DE0BB14F}"/>
              </a:ext>
            </a:extLst>
          </p:cNvPr>
          <p:cNvSpPr txBox="1"/>
          <p:nvPr/>
        </p:nvSpPr>
        <p:spPr>
          <a:xfrm>
            <a:off x="2845862" y="2628900"/>
            <a:ext cx="1259627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Озорные воробьи громко кричат на улице.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Тучка по небу идёт, бочка по морю плывёт.</a:t>
            </a:r>
          </a:p>
        </p:txBody>
      </p:sp>
    </p:spTree>
    <p:extLst>
      <p:ext uri="{BB962C8B-B14F-4D97-AF65-F5344CB8AC3E}">
        <p14:creationId xmlns:p14="http://schemas.microsoft.com/office/powerpoint/2010/main" val="666038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603882-A250-4845-B4C9-5BDC99B2D666}"/>
              </a:ext>
            </a:extLst>
          </p:cNvPr>
          <p:cNvSpPr txBox="1"/>
          <p:nvPr/>
        </p:nvSpPr>
        <p:spPr>
          <a:xfrm>
            <a:off x="3735913" y="4635667"/>
            <a:ext cx="1457113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Простое и сложное предложения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711D1-E122-49EB-8CEF-502FD63475AF}"/>
              </a:ext>
            </a:extLst>
          </p:cNvPr>
          <p:cNvSpPr txBox="1"/>
          <p:nvPr/>
        </p:nvSpPr>
        <p:spPr>
          <a:xfrm>
            <a:off x="6286500" y="2207102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ТЕМА УРОКА:</a:t>
            </a:r>
          </a:p>
        </p:txBody>
      </p:sp>
    </p:spTree>
    <p:extLst>
      <p:ext uri="{BB962C8B-B14F-4D97-AF65-F5344CB8AC3E}">
        <p14:creationId xmlns:p14="http://schemas.microsoft.com/office/powerpoint/2010/main" val="2614635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603882-A250-4845-B4C9-5BDC99B2D666}"/>
              </a:ext>
            </a:extLst>
          </p:cNvPr>
          <p:cNvSpPr txBox="1"/>
          <p:nvPr/>
        </p:nvSpPr>
        <p:spPr>
          <a:xfrm>
            <a:off x="1858431" y="4174003"/>
            <a:ext cx="1457113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Узнать, что такое простое и сложное предложения. Узнать, как их отличать.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711D1-E122-49EB-8CEF-502FD63475AF}"/>
              </a:ext>
            </a:extLst>
          </p:cNvPr>
          <p:cNvSpPr txBox="1"/>
          <p:nvPr/>
        </p:nvSpPr>
        <p:spPr>
          <a:xfrm>
            <a:off x="6286500" y="2207102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ЦЕЛЬ УРОКА:</a:t>
            </a:r>
          </a:p>
        </p:txBody>
      </p:sp>
    </p:spTree>
    <p:extLst>
      <p:ext uri="{BB962C8B-B14F-4D97-AF65-F5344CB8AC3E}">
        <p14:creationId xmlns:p14="http://schemas.microsoft.com/office/powerpoint/2010/main" val="2869544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7772C40-49FE-44AE-92A3-97782925A189}"/>
              </a:ext>
            </a:extLst>
          </p:cNvPr>
          <p:cNvSpPr txBox="1"/>
          <p:nvPr/>
        </p:nvSpPr>
        <p:spPr>
          <a:xfrm>
            <a:off x="2895600" y="3162300"/>
            <a:ext cx="129248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звонок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звонок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убежали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6955F81-9CDF-42FE-8DE2-18E81F0BEA17}"/>
              </a:ext>
            </a:extLst>
          </p:cNvPr>
          <p:cNvCxnSpPr>
            <a:cxnSpLocks/>
          </p:cNvCxnSpPr>
          <p:nvPr/>
        </p:nvCxnSpPr>
        <p:spPr>
          <a:xfrm>
            <a:off x="3733800" y="4152900"/>
            <a:ext cx="35052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9738FD3-24D0-4CB7-8A38-6B117F524E40}"/>
              </a:ext>
            </a:extLst>
          </p:cNvPr>
          <p:cNvCxnSpPr>
            <a:cxnSpLocks/>
          </p:cNvCxnSpPr>
          <p:nvPr/>
        </p:nvCxnSpPr>
        <p:spPr>
          <a:xfrm>
            <a:off x="3733800" y="6024622"/>
            <a:ext cx="35052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D9D0B2B-2745-49F9-99E4-030B1E649EE7}"/>
              </a:ext>
            </a:extLst>
          </p:cNvPr>
          <p:cNvCxnSpPr>
            <a:cxnSpLocks/>
          </p:cNvCxnSpPr>
          <p:nvPr/>
        </p:nvCxnSpPr>
        <p:spPr>
          <a:xfrm>
            <a:off x="12315288" y="6024622"/>
            <a:ext cx="2696112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217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>
            <a:extLst>
              <a:ext uri="{FF2B5EF4-FFF2-40B4-BE49-F238E27FC236}">
                <a16:creationId xmlns:a16="http://schemas.microsoft.com/office/drawing/2014/main" id="{35F54298-29F7-4BE3-8EA2-45FF55D05AA5}"/>
              </a:ext>
            </a:extLst>
          </p:cNvPr>
          <p:cNvGrpSpPr/>
          <p:nvPr/>
        </p:nvGrpSpPr>
        <p:grpSpPr>
          <a:xfrm>
            <a:off x="1543050" y="842009"/>
            <a:ext cx="15201900" cy="8602981"/>
            <a:chOff x="0" y="0"/>
            <a:chExt cx="5302514" cy="3426925"/>
          </a:xfrm>
        </p:grpSpPr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6E517B9A-0818-43ED-94DF-3AF5E2346589}"/>
                </a:ext>
              </a:extLst>
            </p:cNvPr>
            <p:cNvSpPr/>
            <p:nvPr/>
          </p:nvSpPr>
          <p:spPr>
            <a:xfrm>
              <a:off x="31750" y="31750"/>
              <a:ext cx="5239014" cy="3363425"/>
            </a:xfrm>
            <a:custGeom>
              <a:avLst/>
              <a:gdLst/>
              <a:ahLst/>
              <a:cxnLst/>
              <a:rect l="l" t="t" r="r" b="b"/>
              <a:pathLst>
                <a:path w="5239014" h="3363425">
                  <a:moveTo>
                    <a:pt x="5146304" y="3363425"/>
                  </a:moveTo>
                  <a:lnTo>
                    <a:pt x="92710" y="3363425"/>
                  </a:lnTo>
                  <a:cubicBezTo>
                    <a:pt x="41910" y="3363425"/>
                    <a:pt x="0" y="3321515"/>
                    <a:pt x="0" y="327071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5145034" y="0"/>
                  </a:lnTo>
                  <a:cubicBezTo>
                    <a:pt x="5195834" y="0"/>
                    <a:pt x="5237744" y="41910"/>
                    <a:pt x="5237744" y="92710"/>
                  </a:cubicBezTo>
                  <a:lnTo>
                    <a:pt x="5237744" y="3269445"/>
                  </a:lnTo>
                  <a:cubicBezTo>
                    <a:pt x="5239014" y="3321515"/>
                    <a:pt x="5197104" y="3363425"/>
                    <a:pt x="5146304" y="3363425"/>
                  </a:cubicBezTo>
                  <a:close/>
                </a:path>
              </a:pathLst>
            </a:custGeom>
            <a:solidFill>
              <a:srgbClr val="F5F2DF"/>
            </a:solidFill>
          </p:spPr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9F9AEF32-E327-49FE-99E8-2CBD1FCD1848}"/>
                </a:ext>
              </a:extLst>
            </p:cNvPr>
            <p:cNvSpPr/>
            <p:nvPr/>
          </p:nvSpPr>
          <p:spPr>
            <a:xfrm>
              <a:off x="0" y="0"/>
              <a:ext cx="5302514" cy="3426925"/>
            </a:xfrm>
            <a:custGeom>
              <a:avLst/>
              <a:gdLst/>
              <a:ahLst/>
              <a:cxnLst/>
              <a:rect l="l" t="t" r="r" b="b"/>
              <a:pathLst>
                <a:path w="5302514" h="3426925">
                  <a:moveTo>
                    <a:pt x="5178054" y="59690"/>
                  </a:moveTo>
                  <a:cubicBezTo>
                    <a:pt x="5213614" y="59690"/>
                    <a:pt x="5242824" y="88900"/>
                    <a:pt x="5242824" y="124460"/>
                  </a:cubicBezTo>
                  <a:lnTo>
                    <a:pt x="5242824" y="3302465"/>
                  </a:lnTo>
                  <a:cubicBezTo>
                    <a:pt x="5242824" y="3338025"/>
                    <a:pt x="5213614" y="3367235"/>
                    <a:pt x="5178054" y="3367235"/>
                  </a:cubicBezTo>
                  <a:lnTo>
                    <a:pt x="124460" y="3367235"/>
                  </a:lnTo>
                  <a:cubicBezTo>
                    <a:pt x="88900" y="3367235"/>
                    <a:pt x="59690" y="3338025"/>
                    <a:pt x="59690" y="330246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5178054" y="59690"/>
                  </a:lnTo>
                  <a:moveTo>
                    <a:pt x="517805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02465"/>
                  </a:lnTo>
                  <a:cubicBezTo>
                    <a:pt x="0" y="3371045"/>
                    <a:pt x="55880" y="3426925"/>
                    <a:pt x="124460" y="3426925"/>
                  </a:cubicBezTo>
                  <a:lnTo>
                    <a:pt x="5178054" y="3426925"/>
                  </a:lnTo>
                  <a:cubicBezTo>
                    <a:pt x="5246634" y="3426925"/>
                    <a:pt x="5302514" y="3371045"/>
                    <a:pt x="5302514" y="3302465"/>
                  </a:cubicBezTo>
                  <a:lnTo>
                    <a:pt x="5302514" y="124460"/>
                  </a:lnTo>
                  <a:cubicBezTo>
                    <a:pt x="5302514" y="55880"/>
                    <a:pt x="5246634" y="0"/>
                    <a:pt x="51780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7772C40-49FE-44AE-92A3-97782925A189}"/>
              </a:ext>
            </a:extLst>
          </p:cNvPr>
          <p:cNvSpPr txBox="1"/>
          <p:nvPr/>
        </p:nvSpPr>
        <p:spPr>
          <a:xfrm>
            <a:off x="2681556" y="3162300"/>
            <a:ext cx="129248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убежали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убежали,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6955F81-9CDF-42FE-8DE2-18E81F0BEA17}"/>
              </a:ext>
            </a:extLst>
          </p:cNvPr>
          <p:cNvCxnSpPr>
            <a:cxnSpLocks/>
          </p:cNvCxnSpPr>
          <p:nvPr/>
        </p:nvCxnSpPr>
        <p:spPr>
          <a:xfrm>
            <a:off x="5867400" y="4229100"/>
            <a:ext cx="28194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9738FD3-24D0-4CB7-8A38-6B117F524E40}"/>
              </a:ext>
            </a:extLst>
          </p:cNvPr>
          <p:cNvCxnSpPr>
            <a:cxnSpLocks/>
          </p:cNvCxnSpPr>
          <p:nvPr/>
        </p:nvCxnSpPr>
        <p:spPr>
          <a:xfrm>
            <a:off x="5791200" y="6019919"/>
            <a:ext cx="29718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D9D0B2B-2745-49F9-99E4-030B1E649EE7}"/>
              </a:ext>
            </a:extLst>
          </p:cNvPr>
          <p:cNvCxnSpPr>
            <a:cxnSpLocks/>
          </p:cNvCxnSpPr>
          <p:nvPr/>
        </p:nvCxnSpPr>
        <p:spPr>
          <a:xfrm>
            <a:off x="8991600" y="6024622"/>
            <a:ext cx="28956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71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123</Words>
  <Application>Microsoft Office PowerPoint</Application>
  <PresentationFormat>Произвольный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Mint Green Simple Theme Presentation</dc:title>
  <cp:lastModifiedBy>Саша</cp:lastModifiedBy>
  <cp:revision>15</cp:revision>
  <dcterms:created xsi:type="dcterms:W3CDTF">2006-08-16T00:00:00Z</dcterms:created>
  <dcterms:modified xsi:type="dcterms:W3CDTF">2023-06-13T21:33:15Z</dcterms:modified>
  <dc:identifier>DAFaFp7iXfw</dc:identifier>
</cp:coreProperties>
</file>