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70" r:id="rId6"/>
    <p:sldId id="271" r:id="rId7"/>
    <p:sldId id="269" r:id="rId8"/>
    <p:sldId id="273" r:id="rId9"/>
    <p:sldId id="272" r:id="rId10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1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79689" y="522229"/>
            <a:ext cx="15830105" cy="9029752"/>
            <a:chOff x="0" y="0"/>
            <a:chExt cx="4455448" cy="2347133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4391948" cy="2283633"/>
            </a:xfrm>
            <a:custGeom>
              <a:avLst/>
              <a:gdLst/>
              <a:ahLst/>
              <a:cxnLst/>
              <a:rect l="l" t="t" r="r" b="b"/>
              <a:pathLst>
                <a:path w="4391948" h="2283633">
                  <a:moveTo>
                    <a:pt x="4299238" y="2283633"/>
                  </a:moveTo>
                  <a:lnTo>
                    <a:pt x="92710" y="2283633"/>
                  </a:lnTo>
                  <a:cubicBezTo>
                    <a:pt x="41910" y="2283633"/>
                    <a:pt x="0" y="2241723"/>
                    <a:pt x="0" y="2190923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297968" y="0"/>
                  </a:lnTo>
                  <a:cubicBezTo>
                    <a:pt x="4348768" y="0"/>
                    <a:pt x="4390678" y="41910"/>
                    <a:pt x="4390678" y="92710"/>
                  </a:cubicBezTo>
                  <a:lnTo>
                    <a:pt x="4390678" y="2189653"/>
                  </a:lnTo>
                  <a:cubicBezTo>
                    <a:pt x="4391948" y="2241723"/>
                    <a:pt x="4350038" y="2283633"/>
                    <a:pt x="4299238" y="2283633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4455448" cy="2347133"/>
            </a:xfrm>
            <a:custGeom>
              <a:avLst/>
              <a:gdLst/>
              <a:ahLst/>
              <a:cxnLst/>
              <a:rect l="l" t="t" r="r" b="b"/>
              <a:pathLst>
                <a:path w="4455448" h="2347133">
                  <a:moveTo>
                    <a:pt x="4330988" y="59690"/>
                  </a:moveTo>
                  <a:cubicBezTo>
                    <a:pt x="4366548" y="59690"/>
                    <a:pt x="4395758" y="88900"/>
                    <a:pt x="4395758" y="124460"/>
                  </a:cubicBezTo>
                  <a:lnTo>
                    <a:pt x="4395758" y="2222673"/>
                  </a:lnTo>
                  <a:cubicBezTo>
                    <a:pt x="4395758" y="2258233"/>
                    <a:pt x="4366548" y="2287443"/>
                    <a:pt x="4330988" y="2287443"/>
                  </a:cubicBezTo>
                  <a:lnTo>
                    <a:pt x="124460" y="2287443"/>
                  </a:lnTo>
                  <a:cubicBezTo>
                    <a:pt x="88900" y="2287443"/>
                    <a:pt x="59690" y="2258233"/>
                    <a:pt x="59690" y="2222673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330988" y="59690"/>
                  </a:lnTo>
                  <a:moveTo>
                    <a:pt x="433098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222673"/>
                  </a:lnTo>
                  <a:cubicBezTo>
                    <a:pt x="0" y="2291253"/>
                    <a:pt x="55880" y="2347133"/>
                    <a:pt x="124460" y="2347133"/>
                  </a:cubicBezTo>
                  <a:lnTo>
                    <a:pt x="4330988" y="2347133"/>
                  </a:lnTo>
                  <a:cubicBezTo>
                    <a:pt x="4399568" y="2347133"/>
                    <a:pt x="4455448" y="2291253"/>
                    <a:pt x="4455448" y="2222673"/>
                  </a:cubicBezTo>
                  <a:lnTo>
                    <a:pt x="4455448" y="124460"/>
                  </a:lnTo>
                  <a:cubicBezTo>
                    <a:pt x="4455448" y="55880"/>
                    <a:pt x="4399568" y="0"/>
                    <a:pt x="43309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425786" flipH="1">
            <a:off x="11929012" y="-268770"/>
            <a:ext cx="1614912" cy="1885778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6232818" y="198672"/>
            <a:ext cx="3035069" cy="1133978"/>
            <a:chOff x="0" y="0"/>
            <a:chExt cx="1913890" cy="660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13890" cy="660400"/>
            </a:xfrm>
            <a:custGeom>
              <a:avLst/>
              <a:gdLst/>
              <a:ahLst/>
              <a:cxnLst/>
              <a:rect l="l" t="t" r="r" b="b"/>
              <a:pathLst>
                <a:path w="1913890" h="660400">
                  <a:moveTo>
                    <a:pt x="1789430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89430" y="0"/>
                  </a:lnTo>
                  <a:cubicBezTo>
                    <a:pt x="1858010" y="0"/>
                    <a:pt x="1913890" y="55880"/>
                    <a:pt x="1913890" y="124460"/>
                  </a:cubicBezTo>
                  <a:lnTo>
                    <a:pt x="1913890" y="535940"/>
                  </a:lnTo>
                  <a:cubicBezTo>
                    <a:pt x="1913890" y="604520"/>
                    <a:pt x="1858010" y="660400"/>
                    <a:pt x="1789430" y="660400"/>
                  </a:cubicBezTo>
                  <a:close/>
                </a:path>
              </a:pathLst>
            </a:custGeom>
            <a:solidFill>
              <a:srgbClr val="E0795D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619306" y="516398"/>
            <a:ext cx="2262090" cy="56552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7694B24-4CDB-43D9-A31D-191D35020284}"/>
              </a:ext>
            </a:extLst>
          </p:cNvPr>
          <p:cNvSpPr txBox="1"/>
          <p:nvPr/>
        </p:nvSpPr>
        <p:spPr>
          <a:xfrm>
            <a:off x="2566627" y="1933538"/>
            <a:ext cx="12356182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«Одному или одной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 справиться с бедой.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«мы»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Сильней, чем «я».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– семья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мы – друзья.»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" y="798333"/>
            <a:ext cx="15201900" cy="8602981"/>
            <a:chOff x="0" y="0"/>
            <a:chExt cx="5302514" cy="3426925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6990564" y="2476500"/>
            <a:ext cx="584021" cy="584021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0795D"/>
            </a:solidFill>
          </p:spPr>
        </p:sp>
      </p:grpSp>
      <p:grpSp>
        <p:nvGrpSpPr>
          <p:cNvPr id="20" name="Group 8">
            <a:extLst>
              <a:ext uri="{FF2B5EF4-FFF2-40B4-BE49-F238E27FC236}">
                <a16:creationId xmlns:a16="http://schemas.microsoft.com/office/drawing/2014/main" id="{55D7972D-7F28-4F68-B304-F547CD89E10C}"/>
              </a:ext>
            </a:extLst>
          </p:cNvPr>
          <p:cNvGrpSpPr/>
          <p:nvPr/>
        </p:nvGrpSpPr>
        <p:grpSpPr>
          <a:xfrm>
            <a:off x="16991867" y="4851489"/>
            <a:ext cx="584021" cy="584021"/>
            <a:chOff x="0" y="0"/>
            <a:chExt cx="6350000" cy="6350000"/>
          </a:xfrm>
        </p:grpSpPr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7F3508A7-AB1F-42AF-9CAE-B6F8089B4DD0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0795D"/>
            </a:solidFill>
          </p:spPr>
        </p:sp>
      </p:grpSp>
      <p:grpSp>
        <p:nvGrpSpPr>
          <p:cNvPr id="22" name="Group 8">
            <a:extLst>
              <a:ext uri="{FF2B5EF4-FFF2-40B4-BE49-F238E27FC236}">
                <a16:creationId xmlns:a16="http://schemas.microsoft.com/office/drawing/2014/main" id="{9696EF4A-F23B-4056-9B22-91321CAC9508}"/>
              </a:ext>
            </a:extLst>
          </p:cNvPr>
          <p:cNvGrpSpPr/>
          <p:nvPr/>
        </p:nvGrpSpPr>
        <p:grpSpPr>
          <a:xfrm>
            <a:off x="16989261" y="7353300"/>
            <a:ext cx="584021" cy="584021"/>
            <a:chOff x="0" y="0"/>
            <a:chExt cx="6350000" cy="6350000"/>
          </a:xfrm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1EA1754B-822B-4265-8AD8-A53FDD104C57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0795D"/>
            </a:solidFill>
          </p:spPr>
        </p:sp>
      </p:grp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FA5E4D1-B375-4C78-B884-42A49DC07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57300"/>
            <a:ext cx="2699361" cy="273367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411D644-FC36-47B2-89AF-6C7C0D2AF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523" y="3105913"/>
            <a:ext cx="2693468" cy="306127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D4840F9-2F6C-4AEE-9EE5-D6E6814B71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4382" y="6207035"/>
            <a:ext cx="3000375" cy="287655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8FF14BC-80D3-44C4-8847-63E4578ECFD7}"/>
              </a:ext>
            </a:extLst>
          </p:cNvPr>
          <p:cNvSpPr txBox="1"/>
          <p:nvPr/>
        </p:nvSpPr>
        <p:spPr>
          <a:xfrm>
            <a:off x="4876800" y="1854696"/>
            <a:ext cx="938575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хочу работать;</a:t>
            </a:r>
            <a:endParaRPr lang="ru-RU" sz="4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3CBA2F-A665-484D-81C4-DA7175D1A350}"/>
              </a:ext>
            </a:extLst>
          </p:cNvPr>
          <p:cNvSpPr txBox="1"/>
          <p:nvPr/>
        </p:nvSpPr>
        <p:spPr>
          <a:xfrm>
            <a:off x="7508893" y="4374058"/>
            <a:ext cx="807563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Хочу узнать что-то новое;</a:t>
            </a:r>
            <a:endParaRPr lang="ru-RU" sz="4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1040031-15FC-4D7F-92F2-1EF04360F5F0}"/>
              </a:ext>
            </a:extLst>
          </p:cNvPr>
          <p:cNvSpPr txBox="1"/>
          <p:nvPr/>
        </p:nvSpPr>
        <p:spPr>
          <a:xfrm>
            <a:off x="10820400" y="6583481"/>
            <a:ext cx="491706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Хочу выполнять интересные задания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43AA69E-26C5-4119-8A5C-C3FA9C4BB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5" y="0"/>
            <a:ext cx="18288000" cy="10287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0069F92-F801-4FB8-9A46-190859A676CC}"/>
              </a:ext>
            </a:extLst>
          </p:cNvPr>
          <p:cNvSpPr txBox="1"/>
          <p:nvPr/>
        </p:nvSpPr>
        <p:spPr>
          <a:xfrm>
            <a:off x="8153400" y="1714500"/>
            <a:ext cx="563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Кла</a:t>
            </a:r>
            <a:r>
              <a:rPr lang="ru-RU" sz="4800" dirty="0">
                <a:solidFill>
                  <a:srgbClr val="FF0000"/>
                </a:solidFill>
              </a:rPr>
              <a:t>сс</a:t>
            </a:r>
            <a:r>
              <a:rPr lang="ru-RU" sz="4800" dirty="0"/>
              <a:t>ная работа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D32119-3C6C-4A20-81B6-876D268C3828}"/>
              </a:ext>
            </a:extLst>
          </p:cNvPr>
          <p:cNvSpPr txBox="1"/>
          <p:nvPr/>
        </p:nvSpPr>
        <p:spPr>
          <a:xfrm>
            <a:off x="7572375" y="1181100"/>
            <a:ext cx="6200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Д</a:t>
            </a:r>
            <a:r>
              <a:rPr lang="ru-RU" sz="4800" dirty="0">
                <a:solidFill>
                  <a:srgbClr val="FF0000"/>
                </a:solidFill>
              </a:rPr>
              <a:t>е</a:t>
            </a:r>
            <a:r>
              <a:rPr lang="ru-RU" sz="4800" dirty="0"/>
              <a:t>вятна</a:t>
            </a:r>
            <a:r>
              <a:rPr lang="ru-RU" sz="4800" dirty="0">
                <a:solidFill>
                  <a:srgbClr val="FF0000"/>
                </a:solidFill>
              </a:rPr>
              <a:t>дц</a:t>
            </a:r>
            <a:r>
              <a:rPr lang="ru-RU" sz="4800" dirty="0"/>
              <a:t>атое июня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42FF6FFC-E4A7-4198-B552-59A86F76AC4B}"/>
              </a:ext>
            </a:extLst>
          </p:cNvPr>
          <p:cNvCxnSpPr/>
          <p:nvPr/>
        </p:nvCxnSpPr>
        <p:spPr>
          <a:xfrm flipV="1">
            <a:off x="9677400" y="1181100"/>
            <a:ext cx="152400" cy="15240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F682C902-62D8-47FB-9066-C7C4920FE0AF}"/>
              </a:ext>
            </a:extLst>
          </p:cNvPr>
          <p:cNvCxnSpPr/>
          <p:nvPr/>
        </p:nvCxnSpPr>
        <p:spPr>
          <a:xfrm flipV="1">
            <a:off x="12344400" y="1181100"/>
            <a:ext cx="152400" cy="15240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37160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713CAA1-5430-40F4-8F6B-F71083B125DA}"/>
              </a:ext>
            </a:extLst>
          </p:cNvPr>
          <p:cNvSpPr txBox="1"/>
          <p:nvPr/>
        </p:nvSpPr>
        <p:spPr>
          <a:xfrm>
            <a:off x="5334000" y="1404014"/>
            <a:ext cx="9144000" cy="7478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/>
              <a:t>«Завести велели мне</a:t>
            </a:r>
          </a:p>
          <a:p>
            <a:r>
              <a:rPr lang="ru-RU" sz="6000" dirty="0"/>
              <a:t>Новые привычки:</a:t>
            </a:r>
          </a:p>
          <a:p>
            <a:r>
              <a:rPr lang="ru-RU" sz="6000" dirty="0"/>
              <a:t>Иногда девчонок</a:t>
            </a:r>
          </a:p>
          <a:p>
            <a:r>
              <a:rPr lang="ru-RU" sz="6000" dirty="0"/>
              <a:t>Дергать за косички!</a:t>
            </a:r>
          </a:p>
          <a:p>
            <a:r>
              <a:rPr lang="ru-RU" sz="6000" dirty="0"/>
              <a:t>Иногда с братишкой</a:t>
            </a:r>
          </a:p>
          <a:p>
            <a:r>
              <a:rPr lang="ru-RU" sz="6000" dirty="0"/>
              <a:t>Драться за обедом!</a:t>
            </a:r>
          </a:p>
          <a:p>
            <a:r>
              <a:rPr lang="ru-RU" sz="6000" dirty="0"/>
              <a:t>На уроках больше</a:t>
            </a:r>
          </a:p>
          <a:p>
            <a:r>
              <a:rPr lang="ru-RU" sz="6000" dirty="0"/>
              <a:t>говорить с соседом!»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54305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A603882-A250-4845-B4C9-5BDC99B2D666}"/>
              </a:ext>
            </a:extLst>
          </p:cNvPr>
          <p:cNvSpPr txBox="1"/>
          <p:nvPr/>
        </p:nvSpPr>
        <p:spPr>
          <a:xfrm>
            <a:off x="2590800" y="4692819"/>
            <a:ext cx="1457113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/>
              <a:t>Правописание частицы </a:t>
            </a:r>
            <a:r>
              <a:rPr lang="ru-RU" sz="6000" dirty="0">
                <a:solidFill>
                  <a:srgbClr val="FF0000"/>
                </a:solidFill>
              </a:rPr>
              <a:t>НЕ</a:t>
            </a:r>
            <a:r>
              <a:rPr lang="ru-RU" sz="6000" dirty="0"/>
              <a:t> с глаголами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4711D1-E122-49EB-8CEF-502FD63475AF}"/>
              </a:ext>
            </a:extLst>
          </p:cNvPr>
          <p:cNvSpPr txBox="1"/>
          <p:nvPr/>
        </p:nvSpPr>
        <p:spPr>
          <a:xfrm>
            <a:off x="6286500" y="2207102"/>
            <a:ext cx="571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</a:rPr>
              <a:t>ТЕМА УРОКА:</a:t>
            </a:r>
          </a:p>
        </p:txBody>
      </p:sp>
    </p:spTree>
    <p:extLst>
      <p:ext uri="{BB962C8B-B14F-4D97-AF65-F5344CB8AC3E}">
        <p14:creationId xmlns:p14="http://schemas.microsoft.com/office/powerpoint/2010/main" val="2614635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54305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A603882-A250-4845-B4C9-5BDC99B2D666}"/>
              </a:ext>
            </a:extLst>
          </p:cNvPr>
          <p:cNvSpPr txBox="1"/>
          <p:nvPr/>
        </p:nvSpPr>
        <p:spPr>
          <a:xfrm>
            <a:off x="1981200" y="4692819"/>
            <a:ext cx="1457113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dirty="0"/>
              <a:t>Научиться писать частицу </a:t>
            </a:r>
            <a:r>
              <a:rPr lang="ru-RU" sz="6000" dirty="0">
                <a:solidFill>
                  <a:srgbClr val="FF0000"/>
                </a:solidFill>
              </a:rPr>
              <a:t>НЕ</a:t>
            </a:r>
            <a:r>
              <a:rPr lang="ru-RU" sz="6000" dirty="0"/>
              <a:t> с глаголами и узнать, что она означает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4711D1-E122-49EB-8CEF-502FD63475AF}"/>
              </a:ext>
            </a:extLst>
          </p:cNvPr>
          <p:cNvSpPr txBox="1"/>
          <p:nvPr/>
        </p:nvSpPr>
        <p:spPr>
          <a:xfrm>
            <a:off x="6286500" y="2207102"/>
            <a:ext cx="571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</a:rPr>
              <a:t>ЦЕЛЬ УРОКА:</a:t>
            </a:r>
          </a:p>
        </p:txBody>
      </p:sp>
    </p:spTree>
    <p:extLst>
      <p:ext uri="{BB962C8B-B14F-4D97-AF65-F5344CB8AC3E}">
        <p14:creationId xmlns:p14="http://schemas.microsoft.com/office/powerpoint/2010/main" val="2869544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37160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713CAA1-5430-40F4-8F6B-F71083B125DA}"/>
              </a:ext>
            </a:extLst>
          </p:cNvPr>
          <p:cNvSpPr txBox="1"/>
          <p:nvPr/>
        </p:nvSpPr>
        <p:spPr>
          <a:xfrm>
            <a:off x="5334000" y="1404014"/>
            <a:ext cx="9144000" cy="7478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/>
              <a:t>«Завести велели мне</a:t>
            </a:r>
          </a:p>
          <a:p>
            <a:r>
              <a:rPr lang="ru-RU" sz="6000" dirty="0"/>
              <a:t>Новые привычки:</a:t>
            </a:r>
          </a:p>
          <a:p>
            <a:r>
              <a:rPr lang="ru-RU" sz="6000" dirty="0"/>
              <a:t>Иногда девчонок </a:t>
            </a:r>
            <a:r>
              <a:rPr lang="ru-RU" sz="6000" dirty="0">
                <a:solidFill>
                  <a:srgbClr val="FF0000"/>
                </a:solidFill>
              </a:rPr>
              <a:t>НЕ</a:t>
            </a:r>
          </a:p>
          <a:p>
            <a:r>
              <a:rPr lang="ru-RU" sz="6000" dirty="0"/>
              <a:t>Дергать за косички!</a:t>
            </a:r>
          </a:p>
          <a:p>
            <a:r>
              <a:rPr lang="ru-RU" sz="6000" dirty="0"/>
              <a:t>Иногда с братишкой </a:t>
            </a:r>
            <a:r>
              <a:rPr lang="ru-RU" sz="6000" dirty="0">
                <a:solidFill>
                  <a:srgbClr val="FF0000"/>
                </a:solidFill>
              </a:rPr>
              <a:t>НЕ</a:t>
            </a:r>
          </a:p>
          <a:p>
            <a:r>
              <a:rPr lang="ru-RU" sz="6000" dirty="0"/>
              <a:t>Драться за обедом!</a:t>
            </a:r>
          </a:p>
          <a:p>
            <a:r>
              <a:rPr lang="ru-RU" sz="6000" dirty="0"/>
              <a:t>На уроках больше </a:t>
            </a:r>
            <a:r>
              <a:rPr lang="ru-RU" sz="6000" dirty="0">
                <a:solidFill>
                  <a:srgbClr val="FF0000"/>
                </a:solidFill>
              </a:rPr>
              <a:t>НЕ</a:t>
            </a:r>
          </a:p>
          <a:p>
            <a:r>
              <a:rPr lang="ru-RU" sz="6000" dirty="0"/>
              <a:t>говорить с соседом!»</a:t>
            </a:r>
          </a:p>
        </p:txBody>
      </p:sp>
    </p:spTree>
    <p:extLst>
      <p:ext uri="{BB962C8B-B14F-4D97-AF65-F5344CB8AC3E}">
        <p14:creationId xmlns:p14="http://schemas.microsoft.com/office/powerpoint/2010/main" val="3044963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6F8C7A-0256-43DA-994D-C5477E247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4290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061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54305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A603882-A250-4845-B4C9-5BDC99B2D666}"/>
              </a:ext>
            </a:extLst>
          </p:cNvPr>
          <p:cNvSpPr txBox="1"/>
          <p:nvPr/>
        </p:nvSpPr>
        <p:spPr>
          <a:xfrm>
            <a:off x="2590800" y="4692819"/>
            <a:ext cx="1457113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/>
              <a:t>Правописание частицы </a:t>
            </a:r>
            <a:r>
              <a:rPr lang="ru-RU" sz="6000" dirty="0">
                <a:solidFill>
                  <a:srgbClr val="FF0000"/>
                </a:solidFill>
              </a:rPr>
              <a:t>НЕ</a:t>
            </a:r>
            <a:r>
              <a:rPr lang="ru-RU" sz="6000" dirty="0"/>
              <a:t> с глаголами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4711D1-E122-49EB-8CEF-502FD63475AF}"/>
              </a:ext>
            </a:extLst>
          </p:cNvPr>
          <p:cNvSpPr txBox="1"/>
          <p:nvPr/>
        </p:nvSpPr>
        <p:spPr>
          <a:xfrm>
            <a:off x="6286500" y="2207102"/>
            <a:ext cx="571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</a:rPr>
              <a:t>ТЕМА УРОКА:</a:t>
            </a:r>
          </a:p>
        </p:txBody>
      </p:sp>
    </p:spTree>
    <p:extLst>
      <p:ext uri="{BB962C8B-B14F-4D97-AF65-F5344CB8AC3E}">
        <p14:creationId xmlns:p14="http://schemas.microsoft.com/office/powerpoint/2010/main" val="3575979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134</Words>
  <Application>Microsoft Office PowerPoint</Application>
  <PresentationFormat>Произвольный</PresentationFormat>
  <Paragraphs>33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Mint Green Simple Theme Presentation</dc:title>
  <cp:lastModifiedBy>Саша</cp:lastModifiedBy>
  <cp:revision>13</cp:revision>
  <dcterms:created xsi:type="dcterms:W3CDTF">2006-08-16T00:00:00Z</dcterms:created>
  <dcterms:modified xsi:type="dcterms:W3CDTF">2023-06-11T10:09:48Z</dcterms:modified>
  <dc:identifier>DAFaFp7iXfw</dc:identifier>
</cp:coreProperties>
</file>