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788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995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889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337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076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183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242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67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836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25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311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11EDB-F65F-47F9-A9E6-D13F629A41B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BFB29-D8BF-4D39-B045-348068BC6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633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1300" y="1701800"/>
            <a:ext cx="89281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Самостоятельная работа по теме </a:t>
            </a:r>
          </a:p>
          <a:p>
            <a:pPr algn="ctr"/>
            <a:r>
              <a:rPr lang="ru-RU" sz="4000" dirty="0" smtClean="0"/>
              <a:t>«Свойства прямоугольных треугольников»</a:t>
            </a:r>
          </a:p>
          <a:p>
            <a:pPr algn="ctr"/>
            <a:r>
              <a:rPr lang="ru-RU" sz="4000" dirty="0" smtClean="0"/>
              <a:t>7 класс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52263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73081" y="87372"/>
          <a:ext cx="11802753" cy="65428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34251">
                  <a:extLst>
                    <a:ext uri="{9D8B030D-6E8A-4147-A177-3AD203B41FA5}">
                      <a16:colId xmlns:a16="http://schemas.microsoft.com/office/drawing/2014/main" val="699022855"/>
                    </a:ext>
                  </a:extLst>
                </a:gridCol>
                <a:gridCol w="3934251">
                  <a:extLst>
                    <a:ext uri="{9D8B030D-6E8A-4147-A177-3AD203B41FA5}">
                      <a16:colId xmlns:a16="http://schemas.microsoft.com/office/drawing/2014/main" val="2037484993"/>
                    </a:ext>
                  </a:extLst>
                </a:gridCol>
                <a:gridCol w="3934251">
                  <a:extLst>
                    <a:ext uri="{9D8B030D-6E8A-4147-A177-3AD203B41FA5}">
                      <a16:colId xmlns:a16="http://schemas.microsoft.com/office/drawing/2014/main" val="3906007029"/>
                    </a:ext>
                  </a:extLst>
                </a:gridCol>
              </a:tblGrid>
              <a:tr h="490383"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1) Запишите свойства прямоугольных треугольников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5012728"/>
                  </a:ext>
                </a:extLst>
              </a:tr>
              <a:tr h="59664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и 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2</a:t>
                      </a:r>
                      <a:r>
                        <a:rPr lang="ru-RU" b="1" baseline="0" dirty="0" smtClean="0"/>
                        <a:t> и 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и 3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4402293"/>
                  </a:ext>
                </a:extLst>
              </a:tr>
              <a:tr h="436306"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2) Решите</a:t>
                      </a:r>
                      <a:r>
                        <a:rPr lang="ru-RU" b="1" baseline="0" dirty="0" smtClean="0"/>
                        <a:t> задачи по готовым чертежам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3394774"/>
                  </a:ext>
                </a:extLst>
              </a:tr>
              <a:tr h="1872715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243437"/>
                  </a:ext>
                </a:extLst>
              </a:tr>
              <a:tr h="1573379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537685"/>
                  </a:ext>
                </a:extLst>
              </a:tr>
              <a:tr h="1573379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7572715"/>
                  </a:ext>
                </a:extLst>
              </a:tr>
            </a:tbl>
          </a:graphicData>
        </a:graphic>
      </p:graphicFrame>
      <p:sp>
        <p:nvSpPr>
          <p:cNvPr id="3" name="Прямоугольный треугольник 2"/>
          <p:cNvSpPr/>
          <p:nvPr/>
        </p:nvSpPr>
        <p:spPr>
          <a:xfrm>
            <a:off x="572986" y="1899646"/>
            <a:ext cx="2220686" cy="1257316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ый треугольник 3"/>
          <p:cNvSpPr/>
          <p:nvPr/>
        </p:nvSpPr>
        <p:spPr>
          <a:xfrm rot="10800000">
            <a:off x="4308313" y="1947857"/>
            <a:ext cx="2018469" cy="1101437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8379882" y="1597683"/>
            <a:ext cx="1442851" cy="1739735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ый треугольник 6"/>
          <p:cNvSpPr/>
          <p:nvPr/>
        </p:nvSpPr>
        <p:spPr>
          <a:xfrm rot="16200000">
            <a:off x="735444" y="3599448"/>
            <a:ext cx="1128155" cy="1211283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 rot="5400000">
            <a:off x="4998834" y="3268463"/>
            <a:ext cx="1128154" cy="2101274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ый треугольник 8"/>
          <p:cNvSpPr/>
          <p:nvPr/>
        </p:nvSpPr>
        <p:spPr>
          <a:xfrm>
            <a:off x="8244675" y="3634454"/>
            <a:ext cx="2160651" cy="1056008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 rot="10800000">
            <a:off x="344384" y="5431755"/>
            <a:ext cx="1983180" cy="991395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4590142" y="5321810"/>
            <a:ext cx="1128155" cy="1211283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 rot="10800000">
            <a:off x="8349011" y="5370975"/>
            <a:ext cx="1128155" cy="1211283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61257" y="1785060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211179" y="4647234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117442" y="5270364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513271" y="3121151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60334" y="3552296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462815" y="5202018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31888" y="3572174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77152" y="2989442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9433456" y="6313538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4011560" y="1726119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920916" y="3530686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8117442" y="3150041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333369" y="1713442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Q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9503363" y="1600394"/>
            <a:ext cx="36219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Q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89223" y="4545916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Q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974458" y="2989442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9865556" y="3129030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1882733" y="4555690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1977405" y="6275576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4299033" y="5220472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31407" y="5455030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7991804" y="4550288"/>
            <a:ext cx="433611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4299033" y="6262130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7978358" y="3578942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2345870" y="5225201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5671123" y="6278904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10156062" y="4657666"/>
            <a:ext cx="4631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2400879" y="2182874"/>
            <a:ext cx="1547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∟ A= 58⁰</a:t>
            </a:r>
          </a:p>
          <a:p>
            <a:r>
              <a:rPr lang="en-US" sz="2400" b="1" dirty="0" smtClean="0"/>
              <a:t>∟B -?</a:t>
            </a:r>
            <a:endParaRPr lang="ru-RU" sz="2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6464007" y="2244048"/>
            <a:ext cx="1547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∟P =39 ⁰</a:t>
            </a:r>
          </a:p>
          <a:p>
            <a:r>
              <a:rPr lang="en-US" sz="2400" b="1" dirty="0" smtClean="0"/>
              <a:t>∟ R= ?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175177" y="2186202"/>
            <a:ext cx="1547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∟ Q = 46⁰</a:t>
            </a:r>
          </a:p>
          <a:p>
            <a:r>
              <a:rPr lang="en-US" sz="2400" b="1" dirty="0" smtClean="0"/>
              <a:t>∟P -?</a:t>
            </a:r>
            <a:endParaRPr lang="ru-RU" sz="2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2427815" y="3906415"/>
            <a:ext cx="1547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∟P =30⁰</a:t>
            </a:r>
          </a:p>
          <a:p>
            <a:r>
              <a:rPr lang="en-US" sz="2400" b="1" dirty="0" smtClean="0"/>
              <a:t>QP=12</a:t>
            </a:r>
            <a:r>
              <a:rPr lang="ru-RU" sz="2400" b="1" dirty="0" smtClean="0"/>
              <a:t>см</a:t>
            </a:r>
          </a:p>
          <a:p>
            <a:r>
              <a:rPr lang="en-US" sz="2400" b="1" dirty="0" smtClean="0"/>
              <a:t>QR-?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523507" y="3963954"/>
            <a:ext cx="1547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∟B =30⁰</a:t>
            </a:r>
          </a:p>
          <a:p>
            <a:r>
              <a:rPr lang="en-US" sz="2400" b="1" dirty="0" smtClean="0"/>
              <a:t>AB=24</a:t>
            </a:r>
            <a:r>
              <a:rPr lang="ru-RU" sz="2400" b="1" dirty="0" smtClean="0"/>
              <a:t>см</a:t>
            </a:r>
          </a:p>
          <a:p>
            <a:r>
              <a:rPr lang="en-US" sz="2400" b="1" dirty="0" smtClean="0"/>
              <a:t>AC-?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0445889" y="3775446"/>
            <a:ext cx="1547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∟F =30⁰</a:t>
            </a:r>
          </a:p>
          <a:p>
            <a:r>
              <a:rPr lang="en-US" sz="2400" b="1" dirty="0" smtClean="0"/>
              <a:t>EF=8</a:t>
            </a:r>
            <a:r>
              <a:rPr lang="ru-RU" sz="2400" b="1" dirty="0" smtClean="0"/>
              <a:t>см</a:t>
            </a:r>
          </a:p>
          <a:p>
            <a:r>
              <a:rPr lang="en-US" sz="2400" b="1" dirty="0" smtClean="0"/>
              <a:t>DE-?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591874" y="5334948"/>
            <a:ext cx="1547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ED=26</a:t>
            </a:r>
            <a:r>
              <a:rPr lang="ru-RU" sz="2400" b="1" dirty="0" smtClean="0"/>
              <a:t>см</a:t>
            </a:r>
          </a:p>
          <a:p>
            <a:r>
              <a:rPr lang="en-US" sz="2400" b="1" dirty="0" smtClean="0"/>
              <a:t>DF= 13</a:t>
            </a:r>
            <a:r>
              <a:rPr lang="ru-RU" sz="2400" b="1" dirty="0" smtClean="0"/>
              <a:t>см</a:t>
            </a:r>
            <a:endParaRPr lang="en-US" sz="2400" b="1" dirty="0" smtClean="0"/>
          </a:p>
          <a:p>
            <a:r>
              <a:rPr lang="en-US" sz="2400" b="1" dirty="0" smtClean="0"/>
              <a:t>∟D-?</a:t>
            </a:r>
          </a:p>
          <a:p>
            <a:endParaRPr lang="en-US" sz="2400" dirty="0" smtClean="0"/>
          </a:p>
        </p:txBody>
      </p:sp>
      <p:sp>
        <p:nvSpPr>
          <p:cNvPr id="48" name="TextBox 47"/>
          <p:cNvSpPr txBox="1"/>
          <p:nvPr/>
        </p:nvSpPr>
        <p:spPr>
          <a:xfrm>
            <a:off x="5984045" y="5179963"/>
            <a:ext cx="1547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DF=18</a:t>
            </a:r>
            <a:r>
              <a:rPr lang="ru-RU" sz="2400" b="1" dirty="0" smtClean="0"/>
              <a:t>см</a:t>
            </a:r>
          </a:p>
          <a:p>
            <a:r>
              <a:rPr lang="en-US" sz="2400" b="1" dirty="0"/>
              <a:t>F</a:t>
            </a:r>
            <a:r>
              <a:rPr lang="en-US" sz="2400" b="1" dirty="0" smtClean="0"/>
              <a:t>E= 9</a:t>
            </a:r>
            <a:r>
              <a:rPr lang="ru-RU" sz="2400" b="1" dirty="0" smtClean="0"/>
              <a:t>см</a:t>
            </a:r>
            <a:endParaRPr lang="en-US" sz="2400" b="1" dirty="0" smtClean="0"/>
          </a:p>
          <a:p>
            <a:r>
              <a:rPr lang="en-US" sz="2400" b="1" dirty="0" smtClean="0"/>
              <a:t>∟F-?</a:t>
            </a:r>
          </a:p>
          <a:p>
            <a:endParaRPr lang="en-US" sz="2400" dirty="0" smtClean="0"/>
          </a:p>
        </p:txBody>
      </p:sp>
      <p:sp>
        <p:nvSpPr>
          <p:cNvPr id="49" name="TextBox 48"/>
          <p:cNvSpPr txBox="1"/>
          <p:nvPr/>
        </p:nvSpPr>
        <p:spPr>
          <a:xfrm>
            <a:off x="9971175" y="5179963"/>
            <a:ext cx="1547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AC=32</a:t>
            </a:r>
            <a:r>
              <a:rPr lang="ru-RU" sz="2400" b="1" dirty="0" smtClean="0"/>
              <a:t>см</a:t>
            </a:r>
          </a:p>
          <a:p>
            <a:r>
              <a:rPr lang="en-US" sz="2400" b="1" dirty="0" smtClean="0"/>
              <a:t>AB= 16</a:t>
            </a:r>
            <a:r>
              <a:rPr lang="ru-RU" sz="2400" b="1" dirty="0" smtClean="0"/>
              <a:t>см</a:t>
            </a:r>
            <a:endParaRPr lang="en-US" sz="2400" b="1" dirty="0" smtClean="0"/>
          </a:p>
          <a:p>
            <a:r>
              <a:rPr lang="en-US" sz="2400" b="1" dirty="0" smtClean="0"/>
              <a:t>∟A-?</a:t>
            </a: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984877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140</Words>
  <Application>Microsoft Office PowerPoint</Application>
  <PresentationFormat>Широкоэкранный</PresentationFormat>
  <Paragraphs>65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математика 1</dc:creator>
  <cp:lastModifiedBy>математика 1</cp:lastModifiedBy>
  <cp:revision>1</cp:revision>
  <dcterms:created xsi:type="dcterms:W3CDTF">2023-06-13T23:34:58Z</dcterms:created>
  <dcterms:modified xsi:type="dcterms:W3CDTF">2023-06-13T23:36:02Z</dcterms:modified>
</cp:coreProperties>
</file>