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audio8.wav" ContentType="audio/wav"/>
  <Override PartName="/ppt/media/audio9.wav" ContentType="audio/wav"/>
  <Override PartName="/ppt/media/audio10.wav" ContentType="audio/wav"/>
  <Override PartName="/ppt/media/image8.jpg" ContentType="image/png"/>
  <Override PartName="/ppt/media/audio11.wav" ContentType="audio/wav"/>
  <Override PartName="/ppt/media/audio1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68" r:id="rId3"/>
    <p:sldId id="290" r:id="rId4"/>
    <p:sldId id="281" r:id="rId5"/>
    <p:sldId id="269" r:id="rId6"/>
    <p:sldId id="272" r:id="rId7"/>
    <p:sldId id="274" r:id="rId8"/>
    <p:sldId id="271" r:id="rId9"/>
    <p:sldId id="270" r:id="rId10"/>
    <p:sldId id="273" r:id="rId11"/>
    <p:sldId id="292" r:id="rId12"/>
    <p:sldId id="297" r:id="rId13"/>
    <p:sldId id="298" r:id="rId14"/>
    <p:sldId id="296" r:id="rId15"/>
    <p:sldId id="293" r:id="rId16"/>
    <p:sldId id="295" r:id="rId17"/>
    <p:sldId id="294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8" r:id="rId2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9900"/>
    <a:srgbClr val="D60093"/>
    <a:srgbClr val="66FFFF"/>
    <a:srgbClr val="00CC00"/>
    <a:srgbClr val="66FF66"/>
    <a:srgbClr val="99CCFF"/>
    <a:srgbClr val="00FFFF"/>
    <a:srgbClr val="00CC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BEC72-EE79-4CB7-9893-C012D1A06EA6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EC25-9C53-4E2B-9EFE-B2B040884B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640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42107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7188728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982806"/>
      </p:ext>
    </p:extLst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4DBF-8785-4102-82CD-F661E1D8AB2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14/06/2023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E5F1-3745-4AA0-96E9-B52195FDED3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10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563387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3708464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576202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6673281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9380068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6079247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0638145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1984476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BDE6-7C42-404E-819A-2F2FC27A65C2}" type="datetimeFigureOut">
              <a:rPr lang="es-ES" smtClean="0"/>
              <a:t>14/06/2023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8A8CD-4243-47D3-85A8-AC03F10504A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093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C4DBF-8785-4102-82CD-F661E1D8AB2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14/06/2023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2E5F1-3745-4AA0-96E9-B52195FDED3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75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4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4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jp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4.png"/><Relationship Id="rId5" Type="http://schemas.openxmlformats.org/officeDocument/2006/relationships/audio" Target="../media/audio4.wav"/><Relationship Id="rId10" Type="http://schemas.openxmlformats.org/officeDocument/2006/relationships/image" Target="../media/image5.jpg"/><Relationship Id="rId4" Type="http://schemas.openxmlformats.org/officeDocument/2006/relationships/audio" Target="../media/audio3.wav"/><Relationship Id="rId9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8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audio" Target="../media/audio8.wav"/><Relationship Id="rId16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audio" Target="../media/audio7.wav"/><Relationship Id="rId15" Type="http://schemas.openxmlformats.org/officeDocument/2006/relationships/audio" Target="../media/audio10.wav"/><Relationship Id="rId10" Type="http://schemas.microsoft.com/office/2007/relationships/hdphoto" Target="../media/hdphoto2.wdp"/><Relationship Id="rId4" Type="http://schemas.openxmlformats.org/officeDocument/2006/relationships/audio" Target="../media/audio10.wav"/><Relationship Id="rId9" Type="http://schemas.openxmlformats.org/officeDocument/2006/relationships/image" Target="../media/image6.png"/><Relationship Id="rId14" Type="http://schemas.openxmlformats.org/officeDocument/2006/relationships/audio" Target="../media/audio9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9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8.jpg"/><Relationship Id="rId5" Type="http://schemas.openxmlformats.org/officeDocument/2006/relationships/audio" Target="../media/audio3.wav"/><Relationship Id="rId15" Type="http://schemas.openxmlformats.org/officeDocument/2006/relationships/audio" Target="../media/audio3.wav"/><Relationship Id="rId10" Type="http://schemas.openxmlformats.org/officeDocument/2006/relationships/image" Target="../media/image7.png"/><Relationship Id="rId4" Type="http://schemas.openxmlformats.org/officeDocument/2006/relationships/audio" Target="../media/audio10.wav"/><Relationship Id="rId9" Type="http://schemas.openxmlformats.org/officeDocument/2006/relationships/image" Target="../media/image9.png"/><Relationship Id="rId1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8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audio" Target="../media/audio8.wav"/><Relationship Id="rId16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audio" Target="../media/audio5.wav"/><Relationship Id="rId15" Type="http://schemas.openxmlformats.org/officeDocument/2006/relationships/audio" Target="../media/audio10.wav"/><Relationship Id="rId10" Type="http://schemas.microsoft.com/office/2007/relationships/hdphoto" Target="../media/hdphoto2.wdp"/><Relationship Id="rId4" Type="http://schemas.openxmlformats.org/officeDocument/2006/relationships/audio" Target="../media/audio10.wav"/><Relationship Id="rId9" Type="http://schemas.openxmlformats.org/officeDocument/2006/relationships/image" Target="../media/image6.png"/><Relationship Id="rId14" Type="http://schemas.openxmlformats.org/officeDocument/2006/relationships/audio" Target="../media/audio9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9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8.jpg"/><Relationship Id="rId5" Type="http://schemas.openxmlformats.org/officeDocument/2006/relationships/audio" Target="../media/audio4.wav"/><Relationship Id="rId15" Type="http://schemas.openxmlformats.org/officeDocument/2006/relationships/audio" Target="../media/audio70.wav"/><Relationship Id="rId10" Type="http://schemas.openxmlformats.org/officeDocument/2006/relationships/image" Target="../media/image7.png"/><Relationship Id="rId4" Type="http://schemas.openxmlformats.org/officeDocument/2006/relationships/audio" Target="../media/audio10.wav"/><Relationship Id="rId9" Type="http://schemas.openxmlformats.org/officeDocument/2006/relationships/image" Target="../media/image10.png"/><Relationship Id="rId1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9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8.jpg"/><Relationship Id="rId5" Type="http://schemas.openxmlformats.org/officeDocument/2006/relationships/audio" Target="../media/audio2.wav"/><Relationship Id="rId15" Type="http://schemas.openxmlformats.org/officeDocument/2006/relationships/audio" Target="../media/audio2.wav"/><Relationship Id="rId10" Type="http://schemas.openxmlformats.org/officeDocument/2006/relationships/image" Target="../media/image7.png"/><Relationship Id="rId4" Type="http://schemas.openxmlformats.org/officeDocument/2006/relationships/audio" Target="../media/audio10.wav"/><Relationship Id="rId9" Type="http://schemas.openxmlformats.org/officeDocument/2006/relationships/image" Target="../media/image9.png"/><Relationship Id="rId1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9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8.jpg"/><Relationship Id="rId5" Type="http://schemas.openxmlformats.org/officeDocument/2006/relationships/audio" Target="../media/audio6.wav"/><Relationship Id="rId15" Type="http://schemas.openxmlformats.org/officeDocument/2006/relationships/audio" Target="../media/audio6.wav"/><Relationship Id="rId10" Type="http://schemas.openxmlformats.org/officeDocument/2006/relationships/image" Target="../media/image7.png"/><Relationship Id="rId4" Type="http://schemas.openxmlformats.org/officeDocument/2006/relationships/audio" Target="../media/audio10.wav"/><Relationship Id="rId9" Type="http://schemas.openxmlformats.org/officeDocument/2006/relationships/image" Target="../media/image9.png"/><Relationship Id="rId1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audio" Target="../media/audio9.wav"/><Relationship Id="rId3" Type="http://schemas.openxmlformats.org/officeDocument/2006/relationships/audio" Target="../media/audio9.wav"/><Relationship Id="rId7" Type="http://schemas.openxmlformats.org/officeDocument/2006/relationships/image" Target="../media/image3.png"/><Relationship Id="rId12" Type="http://schemas.openxmlformats.org/officeDocument/2006/relationships/audio" Target="../media/audio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8.jpg"/><Relationship Id="rId5" Type="http://schemas.openxmlformats.org/officeDocument/2006/relationships/audio" Target="../media/audio1.wav"/><Relationship Id="rId15" Type="http://schemas.openxmlformats.org/officeDocument/2006/relationships/audio" Target="../media/audio1.wav"/><Relationship Id="rId10" Type="http://schemas.openxmlformats.org/officeDocument/2006/relationships/image" Target="../media/image7.png"/><Relationship Id="rId4" Type="http://schemas.openxmlformats.org/officeDocument/2006/relationships/audio" Target="../media/audio10.wav"/><Relationship Id="rId9" Type="http://schemas.openxmlformats.org/officeDocument/2006/relationships/image" Target="../media/image9.png"/><Relationship Id="rId1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252519" cy="685800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683568" y="2708920"/>
            <a:ext cx="8188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7200" dirty="0">
                <a:latin typeface="Britannic Bold" panose="020B0903060703020204" pitchFamily="34" charset="0"/>
              </a:rPr>
              <a:t>Days of the week</a:t>
            </a:r>
            <a:endParaRPr lang="es-ES" sz="72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40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793242" y="622281"/>
            <a:ext cx="7667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7?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5753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793242" y="622281"/>
            <a:ext cx="7667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5?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48070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793242" y="622281"/>
            <a:ext cx="7667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6?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077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793242" y="622281"/>
            <a:ext cx="7667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4?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168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790623" y="5392518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31209" y="3803107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630978" y="1989651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937259" y="622281"/>
            <a:ext cx="7313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1?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0813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793242" y="622281"/>
            <a:ext cx="7667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3?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4212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4896599" y="5223055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1633633" y="3179148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>
            <a:off x="937259" y="1989651"/>
            <a:ext cx="2923880" cy="844808"/>
          </a:xfrm>
          <a:prstGeom prst="foldedCorner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753146">
            <a:off x="5270506" y="3736630"/>
            <a:ext cx="2923880" cy="844808"/>
          </a:xfrm>
          <a:prstGeom prst="foldedCorner">
            <a:avLst/>
          </a:prstGeom>
          <a:solidFill>
            <a:srgbClr val="66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>
            <a:off x="793243" y="4225511"/>
            <a:ext cx="2938194" cy="844808"/>
          </a:xfrm>
          <a:prstGeom prst="foldedCorner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21005770">
            <a:off x="5773718" y="2089976"/>
            <a:ext cx="2923880" cy="844808"/>
          </a:xfrm>
          <a:prstGeom prst="foldedCorner">
            <a:avLst/>
          </a:prstGeom>
          <a:solidFill>
            <a:srgbClr val="66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405927">
            <a:off x="1336881" y="5375970"/>
            <a:ext cx="2923880" cy="844808"/>
          </a:xfrm>
          <a:prstGeom prst="foldedCorner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3DD5FA-9849-4E10-BE5C-7B238B63C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85"/>
            <a:ext cx="8820472" cy="19064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683568" y="622281"/>
            <a:ext cx="7567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>
                <a:latin typeface="Comic Sans MS" panose="030F0702030302020204" pitchFamily="66" charset="0"/>
              </a:rPr>
              <a:t>What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is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the</a:t>
            </a:r>
            <a:r>
              <a:rPr lang="es-ES_tradnl" sz="4400" dirty="0">
                <a:latin typeface="Comic Sans MS" panose="030F0702030302020204" pitchFamily="66" charset="0"/>
              </a:rPr>
              <a:t> </a:t>
            </a:r>
            <a:r>
              <a:rPr lang="es-ES_tradnl" sz="4400" dirty="0" err="1">
                <a:latin typeface="Comic Sans MS" panose="030F0702030302020204" pitchFamily="66" charset="0"/>
              </a:rPr>
              <a:t>name</a:t>
            </a:r>
            <a:r>
              <a:rPr lang="es-ES_tradnl" sz="4400" dirty="0">
                <a:latin typeface="Comic Sans MS" panose="030F0702030302020204" pitchFamily="66" charset="0"/>
              </a:rPr>
              <a:t> of </a:t>
            </a:r>
            <a:r>
              <a:rPr lang="es-ES_tradnl" sz="4400" dirty="0" err="1">
                <a:latin typeface="Comic Sans MS" panose="030F0702030302020204" pitchFamily="66" charset="0"/>
              </a:rPr>
              <a:t>day</a:t>
            </a:r>
            <a:r>
              <a:rPr lang="es-ES_tradnl" sz="4400" dirty="0">
                <a:latin typeface="Comic Sans MS" panose="030F0702030302020204" pitchFamily="66" charset="0"/>
              </a:rPr>
              <a:t> 2?</a:t>
            </a:r>
            <a:endParaRPr lang="es-E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8578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r>
              <a:rPr lang="es-ES_tradnl" sz="2800" dirty="0">
                <a:solidFill>
                  <a:prstClr val="black"/>
                </a:solidFill>
              </a:rPr>
              <a:t> 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English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131840" y="5949280"/>
            <a:ext cx="359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Monday</a:t>
            </a:r>
            <a:r>
              <a:rPr lang="es-ES_tradnl" sz="2800" b="1" dirty="0">
                <a:solidFill>
                  <a:srgbClr val="FF0000"/>
                </a:solidFill>
              </a:rPr>
              <a:t> and Friday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1547664" y="1917253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7380312" y="980728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1026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9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80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maths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024039" y="594928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Monday</a:t>
            </a:r>
            <a:r>
              <a:rPr lang="es-ES_tradnl" sz="2800" b="1" dirty="0">
                <a:solidFill>
                  <a:srgbClr val="FF0000"/>
                </a:solidFill>
              </a:rPr>
              <a:t> and </a:t>
            </a:r>
            <a:r>
              <a:rPr lang="es-ES_tradnl" sz="2800" b="1" dirty="0" err="1">
                <a:solidFill>
                  <a:srgbClr val="FF0000"/>
                </a:solidFill>
              </a:rPr>
              <a:t>Wednesday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1547664" y="980727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4499992" y="2852936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7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9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297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P.E.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103246" y="5933599"/>
            <a:ext cx="3917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Tuesday</a:t>
            </a:r>
            <a:r>
              <a:rPr lang="es-ES_tradnl" sz="2800" b="1" dirty="0">
                <a:solidFill>
                  <a:srgbClr val="FF0000"/>
                </a:solidFill>
              </a:rPr>
              <a:t> and </a:t>
            </a:r>
            <a:r>
              <a:rPr lang="es-ES_tradnl" sz="2800" b="1" dirty="0" err="1">
                <a:solidFill>
                  <a:srgbClr val="FF0000"/>
                </a:solidFill>
              </a:rPr>
              <a:t>Thursday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2985445" y="1844824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5908344" y="3717032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7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6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23E04-95F0-46CC-945A-753D05B79C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0E20363-0C9E-408B-AB09-72D85780FD75}"/>
              </a:ext>
            </a:extLst>
          </p:cNvPr>
          <p:cNvSpPr txBox="1"/>
          <p:nvPr/>
        </p:nvSpPr>
        <p:spPr>
          <a:xfrm rot="21234549">
            <a:off x="2816044" y="639974"/>
            <a:ext cx="2923880" cy="844808"/>
          </a:xfrm>
          <a:prstGeom prst="foldedCorner">
            <a:avLst/>
          </a:prstGeom>
          <a:solidFill>
            <a:srgbClr val="00B05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CCFF"/>
                </a:solidFill>
                <a:latin typeface="Comic Sans MS" panose="030F0702030302020204" pitchFamily="66" charset="0"/>
              </a:rPr>
              <a:t>Monday</a:t>
            </a:r>
            <a:endParaRPr lang="es-ES" sz="4000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936718-0BC2-4F27-8B8D-4DCBFF0BADC5}"/>
              </a:ext>
            </a:extLst>
          </p:cNvPr>
          <p:cNvSpPr txBox="1"/>
          <p:nvPr/>
        </p:nvSpPr>
        <p:spPr>
          <a:xfrm rot="542196">
            <a:off x="875784" y="1576927"/>
            <a:ext cx="2923880" cy="844808"/>
          </a:xfrm>
          <a:prstGeom prst="foldedCorner">
            <a:avLst/>
          </a:prstGeom>
          <a:solidFill>
            <a:srgbClr val="D60093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Tuesday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A77DAB-2B24-4004-A4B9-8818D6D2BE12}"/>
              </a:ext>
            </a:extLst>
          </p:cNvPr>
          <p:cNvSpPr txBox="1"/>
          <p:nvPr/>
        </p:nvSpPr>
        <p:spPr>
          <a:xfrm rot="20840395">
            <a:off x="2385924" y="2500899"/>
            <a:ext cx="2923880" cy="844808"/>
          </a:xfrm>
          <a:prstGeom prst="foldedCorner">
            <a:avLst/>
          </a:prstGeom>
          <a:solidFill>
            <a:srgbClr val="FF9900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Wednesday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5D5CA-26EB-49E3-849D-96825C0CEFB5}"/>
              </a:ext>
            </a:extLst>
          </p:cNvPr>
          <p:cNvSpPr txBox="1"/>
          <p:nvPr/>
        </p:nvSpPr>
        <p:spPr>
          <a:xfrm rot="879138">
            <a:off x="1246413" y="3660099"/>
            <a:ext cx="2923880" cy="844808"/>
          </a:xfrm>
          <a:prstGeom prst="foldedCorner">
            <a:avLst/>
          </a:prstGeom>
          <a:solidFill>
            <a:srgbClr val="FFFF00"/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FFFF"/>
                </a:solidFill>
                <a:latin typeface="Comic Sans MS" panose="030F0702030302020204" pitchFamily="66" charset="0"/>
              </a:rPr>
              <a:t>Thursday</a:t>
            </a:r>
            <a:endParaRPr lang="es-ES" sz="4000" dirty="0">
              <a:solidFill>
                <a:srgbClr val="00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53151E-0186-43FF-937D-287B8F440375}"/>
              </a:ext>
            </a:extLst>
          </p:cNvPr>
          <p:cNvSpPr txBox="1"/>
          <p:nvPr/>
        </p:nvSpPr>
        <p:spPr>
          <a:xfrm rot="20771970">
            <a:off x="1591949" y="5059030"/>
            <a:ext cx="2938194" cy="844808"/>
          </a:xfrm>
          <a:prstGeom prst="foldedCorner">
            <a:avLst/>
          </a:prstGeom>
          <a:solidFill>
            <a:srgbClr val="FF66FF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>
                <a:solidFill>
                  <a:srgbClr val="66FFFF"/>
                </a:solidFill>
                <a:latin typeface="Comic Sans MS" panose="030F0702030302020204" pitchFamily="66" charset="0"/>
              </a:rPr>
              <a:t>Friday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5A250-2793-4649-AC86-3FB4D2B8988B}"/>
              </a:ext>
            </a:extLst>
          </p:cNvPr>
          <p:cNvSpPr txBox="1"/>
          <p:nvPr/>
        </p:nvSpPr>
        <p:spPr>
          <a:xfrm rot="1053157">
            <a:off x="5620764" y="2010382"/>
            <a:ext cx="2923880" cy="844808"/>
          </a:xfrm>
          <a:prstGeom prst="foldedCorner">
            <a:avLst/>
          </a:prstGeom>
          <a:solidFill>
            <a:srgbClr val="92D050"/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Saturday</a:t>
            </a:r>
            <a:endParaRPr lang="es-E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86D7C-DAD2-4466-928D-A2600C1EB4C8}"/>
              </a:ext>
            </a:extLst>
          </p:cNvPr>
          <p:cNvSpPr txBox="1"/>
          <p:nvPr/>
        </p:nvSpPr>
        <p:spPr>
          <a:xfrm rot="19626664">
            <a:off x="5507267" y="3740494"/>
            <a:ext cx="2923880" cy="844808"/>
          </a:xfrm>
          <a:prstGeom prst="foldedCorner">
            <a:avLst/>
          </a:prstGeom>
          <a:solidFill>
            <a:schemeClr val="accent6">
              <a:lumMod val="75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4000" dirty="0" err="1">
                <a:solidFill>
                  <a:srgbClr val="66FFFF"/>
                </a:solidFill>
                <a:latin typeface="Comic Sans MS" panose="030F0702030302020204" pitchFamily="66" charset="0"/>
              </a:rPr>
              <a:t>Sunday</a:t>
            </a:r>
            <a:endParaRPr lang="es-ES" sz="4000" dirty="0"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19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4A80DF-4C3F-422C-BB92-0CDA7F6392E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20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96909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UN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T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ERCO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JUEV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IERN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BAD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MI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076" y="1928135"/>
            <a:ext cx="1360710" cy="993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756" y="2852936"/>
            <a:ext cx="1360710" cy="993419"/>
          </a:xfrm>
          <a:prstGeom prst="rect">
            <a:avLst/>
          </a:prstGeom>
        </p:spPr>
      </p:pic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Chinese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991756" y="5949280"/>
            <a:ext cx="407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Tuesday</a:t>
            </a:r>
            <a:r>
              <a:rPr lang="es-ES_tradnl" sz="2800" b="1" dirty="0">
                <a:solidFill>
                  <a:srgbClr val="FF0000"/>
                </a:solidFill>
              </a:rPr>
              <a:t> and </a:t>
            </a:r>
            <a:r>
              <a:rPr lang="es-ES_tradnl" sz="2800" b="1" dirty="0" err="1">
                <a:solidFill>
                  <a:srgbClr val="FF0000"/>
                </a:solidFill>
              </a:rPr>
              <a:t>Thursday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3059832" y="2781349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5940152" y="1844824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7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11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711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art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131840" y="594928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Monday</a:t>
            </a:r>
            <a:r>
              <a:rPr lang="es-ES_tradnl" sz="2800" b="1" dirty="0">
                <a:solidFill>
                  <a:srgbClr val="FF0000"/>
                </a:solidFill>
              </a:rPr>
              <a:t> and Friday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1619672" y="3717032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7380312" y="1877081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7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9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793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r>
              <a:rPr lang="es-ES_tradnl" sz="2800" dirty="0">
                <a:solidFill>
                  <a:prstClr val="black"/>
                </a:solidFill>
              </a:rPr>
              <a:t> 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science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887222" y="594928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Wednesday</a:t>
            </a:r>
            <a:r>
              <a:rPr lang="es-ES_tradnl" sz="2800" b="1" dirty="0">
                <a:solidFill>
                  <a:srgbClr val="FF0000"/>
                </a:solidFill>
              </a:rPr>
              <a:t> and </a:t>
            </a:r>
            <a:r>
              <a:rPr lang="es-ES_tradnl" sz="2800" b="1" dirty="0" err="1">
                <a:solidFill>
                  <a:srgbClr val="FF0000"/>
                </a:solidFill>
              </a:rPr>
              <a:t>Thursday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4487385" y="980728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85" name="Freeform 54"/>
          <p:cNvSpPr>
            <a:spLocks/>
          </p:cNvSpPr>
          <p:nvPr/>
        </p:nvSpPr>
        <p:spPr bwMode="auto">
          <a:xfrm>
            <a:off x="5940152" y="2780928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7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9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366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  <p:bldP spid="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60851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r>
              <a:rPr lang="es-ES_tradnl" sz="2800" dirty="0">
                <a:solidFill>
                  <a:prstClr val="black"/>
                </a:solidFill>
              </a:rPr>
              <a:t> 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When’s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music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class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131840" y="5949280"/>
            <a:ext cx="1627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0000"/>
                </a:solidFill>
              </a:rPr>
              <a:t>friday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7380312" y="2852936"/>
            <a:ext cx="1224558" cy="1079699"/>
          </a:xfrm>
          <a:custGeom>
            <a:avLst/>
            <a:gdLst>
              <a:gd name="T0" fmla="*/ 2147483647 w 816"/>
              <a:gd name="T1" fmla="*/ 2147483647 h 540"/>
              <a:gd name="T2" fmla="*/ 2147483647 w 816"/>
              <a:gd name="T3" fmla="*/ 2147483647 h 540"/>
              <a:gd name="T4" fmla="*/ 2147483647 w 816"/>
              <a:gd name="T5" fmla="*/ 2147483647 h 540"/>
              <a:gd name="T6" fmla="*/ 2147483647 w 816"/>
              <a:gd name="T7" fmla="*/ 2147483647 h 540"/>
              <a:gd name="T8" fmla="*/ 2147483647 w 816"/>
              <a:gd name="T9" fmla="*/ 2147483647 h 540"/>
              <a:gd name="T10" fmla="*/ 2147483647 w 816"/>
              <a:gd name="T11" fmla="*/ 2147483647 h 540"/>
              <a:gd name="T12" fmla="*/ 2147483647 w 816"/>
              <a:gd name="T13" fmla="*/ 2147483647 h 540"/>
              <a:gd name="T14" fmla="*/ 2147483647 w 816"/>
              <a:gd name="T15" fmla="*/ 2147483647 h 540"/>
              <a:gd name="T16" fmla="*/ 2147483647 w 816"/>
              <a:gd name="T17" fmla="*/ 2147483647 h 540"/>
              <a:gd name="T18" fmla="*/ 2147483647 w 816"/>
              <a:gd name="T19" fmla="*/ 2147483647 h 540"/>
              <a:gd name="T20" fmla="*/ 2147483647 w 816"/>
              <a:gd name="T21" fmla="*/ 2147483647 h 540"/>
              <a:gd name="T22" fmla="*/ 2147483647 w 816"/>
              <a:gd name="T23" fmla="*/ 2147483647 h 540"/>
              <a:gd name="T24" fmla="*/ 2147483647 w 816"/>
              <a:gd name="T25" fmla="*/ 2147483647 h 540"/>
              <a:gd name="T26" fmla="*/ 2147483647 w 816"/>
              <a:gd name="T27" fmla="*/ 2147483647 h 540"/>
              <a:gd name="T28" fmla="*/ 2147483647 w 816"/>
              <a:gd name="T29" fmla="*/ 2147483647 h 540"/>
              <a:gd name="T30" fmla="*/ 2147483647 w 816"/>
              <a:gd name="T31" fmla="*/ 2147483647 h 540"/>
              <a:gd name="T32" fmla="*/ 2147483647 w 816"/>
              <a:gd name="T33" fmla="*/ 2147483647 h 540"/>
              <a:gd name="T34" fmla="*/ 2147483647 w 816"/>
              <a:gd name="T35" fmla="*/ 2147483647 h 540"/>
              <a:gd name="T36" fmla="*/ 2147483647 w 816"/>
              <a:gd name="T37" fmla="*/ 2147483647 h 540"/>
              <a:gd name="T38" fmla="*/ 2147483647 w 816"/>
              <a:gd name="T39" fmla="*/ 2147483647 h 540"/>
              <a:gd name="T40" fmla="*/ 2147483647 w 816"/>
              <a:gd name="T41" fmla="*/ 2147483647 h 540"/>
              <a:gd name="T42" fmla="*/ 2147483647 w 816"/>
              <a:gd name="T43" fmla="*/ 2147483647 h 540"/>
              <a:gd name="T44" fmla="*/ 2147483647 w 816"/>
              <a:gd name="T45" fmla="*/ 2147483647 h 540"/>
              <a:gd name="T46" fmla="*/ 2147483647 w 816"/>
              <a:gd name="T47" fmla="*/ 2147483647 h 540"/>
              <a:gd name="T48" fmla="*/ 2147483647 w 816"/>
              <a:gd name="T49" fmla="*/ 2147483647 h 540"/>
              <a:gd name="T50" fmla="*/ 2147483647 w 816"/>
              <a:gd name="T51" fmla="*/ 2147483647 h 540"/>
              <a:gd name="T52" fmla="*/ 2147483647 w 816"/>
              <a:gd name="T53" fmla="*/ 2147483647 h 540"/>
              <a:gd name="T54" fmla="*/ 2147483647 w 816"/>
              <a:gd name="T55" fmla="*/ 2147483647 h 540"/>
              <a:gd name="T56" fmla="*/ 2147483647 w 816"/>
              <a:gd name="T57" fmla="*/ 2147483647 h 540"/>
              <a:gd name="T58" fmla="*/ 2147483647 w 816"/>
              <a:gd name="T59" fmla="*/ 2147483647 h 540"/>
              <a:gd name="T60" fmla="*/ 2147483647 w 816"/>
              <a:gd name="T61" fmla="*/ 2147483647 h 540"/>
              <a:gd name="T62" fmla="*/ 2147483647 w 816"/>
              <a:gd name="T63" fmla="*/ 2147483647 h 540"/>
              <a:gd name="T64" fmla="*/ 2147483647 w 816"/>
              <a:gd name="T65" fmla="*/ 2147483647 h 540"/>
              <a:gd name="T66" fmla="*/ 2147483647 w 816"/>
              <a:gd name="T67" fmla="*/ 2147483647 h 540"/>
              <a:gd name="T68" fmla="*/ 2147483647 w 816"/>
              <a:gd name="T69" fmla="*/ 2147483647 h 540"/>
              <a:gd name="T70" fmla="*/ 2147483647 w 816"/>
              <a:gd name="T71" fmla="*/ 2147483647 h 540"/>
              <a:gd name="T72" fmla="*/ 2147483647 w 816"/>
              <a:gd name="T73" fmla="*/ 2147483647 h 540"/>
              <a:gd name="T74" fmla="*/ 0 w 816"/>
              <a:gd name="T75" fmla="*/ 2147483647 h 540"/>
              <a:gd name="T76" fmla="*/ 2147483647 w 816"/>
              <a:gd name="T77" fmla="*/ 2147483647 h 540"/>
              <a:gd name="T78" fmla="*/ 2147483647 w 816"/>
              <a:gd name="T79" fmla="*/ 2147483647 h 540"/>
              <a:gd name="T80" fmla="*/ 2147483647 w 816"/>
              <a:gd name="T81" fmla="*/ 2147483647 h 540"/>
              <a:gd name="T82" fmla="*/ 2147483647 w 816"/>
              <a:gd name="T83" fmla="*/ 2147483647 h 540"/>
              <a:gd name="T84" fmla="*/ 2147483647 w 816"/>
              <a:gd name="T85" fmla="*/ 0 h 540"/>
              <a:gd name="T86" fmla="*/ 2147483647 w 816"/>
              <a:gd name="T87" fmla="*/ 2147483647 h 540"/>
              <a:gd name="T88" fmla="*/ 2147483647 w 816"/>
              <a:gd name="T89" fmla="*/ 2147483647 h 540"/>
              <a:gd name="T90" fmla="*/ 2147483647 w 816"/>
              <a:gd name="T91" fmla="*/ 2147483647 h 540"/>
              <a:gd name="T92" fmla="*/ 2147483647 w 816"/>
              <a:gd name="T93" fmla="*/ 2147483647 h 540"/>
              <a:gd name="T94" fmla="*/ 2147483647 w 816"/>
              <a:gd name="T95" fmla="*/ 2147483647 h 540"/>
              <a:gd name="T96" fmla="*/ 2147483647 w 816"/>
              <a:gd name="T97" fmla="*/ 2147483647 h 540"/>
              <a:gd name="T98" fmla="*/ 2147483647 w 816"/>
              <a:gd name="T99" fmla="*/ 2147483647 h 540"/>
              <a:gd name="T100" fmla="*/ 2147483647 w 816"/>
              <a:gd name="T101" fmla="*/ 2147483647 h 540"/>
              <a:gd name="T102" fmla="*/ 2147483647 w 816"/>
              <a:gd name="T103" fmla="*/ 2147483647 h 540"/>
              <a:gd name="T104" fmla="*/ 2147483647 w 816"/>
              <a:gd name="T105" fmla="*/ 2147483647 h 540"/>
              <a:gd name="T106" fmla="*/ 2147483647 w 816"/>
              <a:gd name="T107" fmla="*/ 2147483647 h 540"/>
              <a:gd name="T108" fmla="*/ 2147483647 w 816"/>
              <a:gd name="T109" fmla="*/ 2147483647 h 5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16" h="540">
                <a:moveTo>
                  <a:pt x="211" y="385"/>
                </a:moveTo>
                <a:lnTo>
                  <a:pt x="208" y="379"/>
                </a:lnTo>
                <a:lnTo>
                  <a:pt x="205" y="376"/>
                </a:lnTo>
                <a:lnTo>
                  <a:pt x="195" y="368"/>
                </a:lnTo>
                <a:lnTo>
                  <a:pt x="186" y="359"/>
                </a:lnTo>
                <a:lnTo>
                  <a:pt x="177" y="345"/>
                </a:lnTo>
                <a:lnTo>
                  <a:pt x="167" y="333"/>
                </a:lnTo>
                <a:lnTo>
                  <a:pt x="161" y="325"/>
                </a:lnTo>
                <a:lnTo>
                  <a:pt x="155" y="313"/>
                </a:lnTo>
                <a:lnTo>
                  <a:pt x="155" y="299"/>
                </a:lnTo>
                <a:lnTo>
                  <a:pt x="155" y="290"/>
                </a:lnTo>
                <a:lnTo>
                  <a:pt x="161" y="282"/>
                </a:lnTo>
                <a:lnTo>
                  <a:pt x="167" y="276"/>
                </a:lnTo>
                <a:lnTo>
                  <a:pt x="174" y="270"/>
                </a:lnTo>
                <a:lnTo>
                  <a:pt x="186" y="264"/>
                </a:lnTo>
                <a:lnTo>
                  <a:pt x="195" y="261"/>
                </a:lnTo>
                <a:lnTo>
                  <a:pt x="208" y="261"/>
                </a:lnTo>
                <a:lnTo>
                  <a:pt x="226" y="259"/>
                </a:lnTo>
                <a:lnTo>
                  <a:pt x="245" y="261"/>
                </a:lnTo>
                <a:lnTo>
                  <a:pt x="254" y="261"/>
                </a:lnTo>
                <a:lnTo>
                  <a:pt x="261" y="267"/>
                </a:lnTo>
                <a:lnTo>
                  <a:pt x="254" y="273"/>
                </a:lnTo>
                <a:lnTo>
                  <a:pt x="251" y="287"/>
                </a:lnTo>
                <a:lnTo>
                  <a:pt x="248" y="299"/>
                </a:lnTo>
                <a:lnTo>
                  <a:pt x="254" y="307"/>
                </a:lnTo>
                <a:lnTo>
                  <a:pt x="261" y="319"/>
                </a:lnTo>
                <a:lnTo>
                  <a:pt x="276" y="333"/>
                </a:lnTo>
                <a:lnTo>
                  <a:pt x="295" y="342"/>
                </a:lnTo>
                <a:lnTo>
                  <a:pt x="323" y="353"/>
                </a:lnTo>
                <a:lnTo>
                  <a:pt x="354" y="362"/>
                </a:lnTo>
                <a:lnTo>
                  <a:pt x="388" y="373"/>
                </a:lnTo>
                <a:lnTo>
                  <a:pt x="425" y="379"/>
                </a:lnTo>
                <a:lnTo>
                  <a:pt x="462" y="385"/>
                </a:lnTo>
                <a:lnTo>
                  <a:pt x="503" y="391"/>
                </a:lnTo>
                <a:lnTo>
                  <a:pt x="543" y="391"/>
                </a:lnTo>
                <a:lnTo>
                  <a:pt x="577" y="385"/>
                </a:lnTo>
                <a:lnTo>
                  <a:pt x="614" y="379"/>
                </a:lnTo>
                <a:lnTo>
                  <a:pt x="649" y="368"/>
                </a:lnTo>
                <a:lnTo>
                  <a:pt x="680" y="356"/>
                </a:lnTo>
                <a:lnTo>
                  <a:pt x="701" y="339"/>
                </a:lnTo>
                <a:lnTo>
                  <a:pt x="723" y="319"/>
                </a:lnTo>
                <a:lnTo>
                  <a:pt x="736" y="299"/>
                </a:lnTo>
                <a:lnTo>
                  <a:pt x="745" y="279"/>
                </a:lnTo>
                <a:lnTo>
                  <a:pt x="742" y="250"/>
                </a:lnTo>
                <a:lnTo>
                  <a:pt x="736" y="221"/>
                </a:lnTo>
                <a:lnTo>
                  <a:pt x="720" y="193"/>
                </a:lnTo>
                <a:lnTo>
                  <a:pt x="701" y="167"/>
                </a:lnTo>
                <a:lnTo>
                  <a:pt x="677" y="141"/>
                </a:lnTo>
                <a:lnTo>
                  <a:pt x="646" y="115"/>
                </a:lnTo>
                <a:lnTo>
                  <a:pt x="608" y="95"/>
                </a:lnTo>
                <a:lnTo>
                  <a:pt x="571" y="81"/>
                </a:lnTo>
                <a:lnTo>
                  <a:pt x="521" y="66"/>
                </a:lnTo>
                <a:lnTo>
                  <a:pt x="475" y="55"/>
                </a:lnTo>
                <a:lnTo>
                  <a:pt x="425" y="52"/>
                </a:lnTo>
                <a:lnTo>
                  <a:pt x="375" y="55"/>
                </a:lnTo>
                <a:lnTo>
                  <a:pt x="326" y="61"/>
                </a:lnTo>
                <a:lnTo>
                  <a:pt x="279" y="72"/>
                </a:lnTo>
                <a:lnTo>
                  <a:pt x="236" y="89"/>
                </a:lnTo>
                <a:lnTo>
                  <a:pt x="198" y="112"/>
                </a:lnTo>
                <a:lnTo>
                  <a:pt x="161" y="135"/>
                </a:lnTo>
                <a:lnTo>
                  <a:pt x="133" y="167"/>
                </a:lnTo>
                <a:lnTo>
                  <a:pt x="108" y="198"/>
                </a:lnTo>
                <a:lnTo>
                  <a:pt x="90" y="233"/>
                </a:lnTo>
                <a:lnTo>
                  <a:pt x="77" y="267"/>
                </a:lnTo>
                <a:lnTo>
                  <a:pt x="71" y="305"/>
                </a:lnTo>
                <a:lnTo>
                  <a:pt x="68" y="333"/>
                </a:lnTo>
                <a:lnTo>
                  <a:pt x="68" y="368"/>
                </a:lnTo>
                <a:lnTo>
                  <a:pt x="74" y="391"/>
                </a:lnTo>
                <a:lnTo>
                  <a:pt x="84" y="414"/>
                </a:lnTo>
                <a:lnTo>
                  <a:pt x="93" y="431"/>
                </a:lnTo>
                <a:lnTo>
                  <a:pt x="112" y="445"/>
                </a:lnTo>
                <a:lnTo>
                  <a:pt x="127" y="457"/>
                </a:lnTo>
                <a:lnTo>
                  <a:pt x="149" y="468"/>
                </a:lnTo>
                <a:lnTo>
                  <a:pt x="171" y="477"/>
                </a:lnTo>
                <a:lnTo>
                  <a:pt x="195" y="482"/>
                </a:lnTo>
                <a:lnTo>
                  <a:pt x="217" y="485"/>
                </a:lnTo>
                <a:lnTo>
                  <a:pt x="239" y="488"/>
                </a:lnTo>
                <a:lnTo>
                  <a:pt x="264" y="491"/>
                </a:lnTo>
                <a:lnTo>
                  <a:pt x="292" y="491"/>
                </a:lnTo>
                <a:lnTo>
                  <a:pt x="316" y="491"/>
                </a:lnTo>
                <a:lnTo>
                  <a:pt x="347" y="491"/>
                </a:lnTo>
                <a:lnTo>
                  <a:pt x="375" y="491"/>
                </a:lnTo>
                <a:lnTo>
                  <a:pt x="406" y="491"/>
                </a:lnTo>
                <a:lnTo>
                  <a:pt x="438" y="485"/>
                </a:lnTo>
                <a:lnTo>
                  <a:pt x="469" y="485"/>
                </a:lnTo>
                <a:lnTo>
                  <a:pt x="500" y="482"/>
                </a:lnTo>
                <a:lnTo>
                  <a:pt x="528" y="482"/>
                </a:lnTo>
                <a:lnTo>
                  <a:pt x="549" y="480"/>
                </a:lnTo>
                <a:lnTo>
                  <a:pt x="571" y="480"/>
                </a:lnTo>
                <a:lnTo>
                  <a:pt x="583" y="480"/>
                </a:lnTo>
                <a:lnTo>
                  <a:pt x="587" y="480"/>
                </a:lnTo>
                <a:lnTo>
                  <a:pt x="580" y="480"/>
                </a:lnTo>
                <a:lnTo>
                  <a:pt x="562" y="485"/>
                </a:lnTo>
                <a:lnTo>
                  <a:pt x="534" y="491"/>
                </a:lnTo>
                <a:lnTo>
                  <a:pt x="503" y="502"/>
                </a:lnTo>
                <a:lnTo>
                  <a:pt x="462" y="511"/>
                </a:lnTo>
                <a:lnTo>
                  <a:pt x="419" y="523"/>
                </a:lnTo>
                <a:lnTo>
                  <a:pt x="375" y="528"/>
                </a:lnTo>
                <a:lnTo>
                  <a:pt x="338" y="537"/>
                </a:lnTo>
                <a:lnTo>
                  <a:pt x="295" y="537"/>
                </a:lnTo>
                <a:lnTo>
                  <a:pt x="254" y="540"/>
                </a:lnTo>
                <a:lnTo>
                  <a:pt x="220" y="540"/>
                </a:lnTo>
                <a:lnTo>
                  <a:pt x="186" y="540"/>
                </a:lnTo>
                <a:lnTo>
                  <a:pt x="155" y="534"/>
                </a:lnTo>
                <a:lnTo>
                  <a:pt x="127" y="531"/>
                </a:lnTo>
                <a:lnTo>
                  <a:pt x="102" y="523"/>
                </a:lnTo>
                <a:lnTo>
                  <a:pt x="80" y="517"/>
                </a:lnTo>
                <a:lnTo>
                  <a:pt x="59" y="502"/>
                </a:lnTo>
                <a:lnTo>
                  <a:pt x="40" y="491"/>
                </a:lnTo>
                <a:lnTo>
                  <a:pt x="25" y="477"/>
                </a:lnTo>
                <a:lnTo>
                  <a:pt x="15" y="459"/>
                </a:lnTo>
                <a:lnTo>
                  <a:pt x="6" y="439"/>
                </a:lnTo>
                <a:lnTo>
                  <a:pt x="3" y="419"/>
                </a:lnTo>
                <a:lnTo>
                  <a:pt x="0" y="393"/>
                </a:lnTo>
                <a:lnTo>
                  <a:pt x="3" y="368"/>
                </a:lnTo>
                <a:lnTo>
                  <a:pt x="3" y="333"/>
                </a:lnTo>
                <a:lnTo>
                  <a:pt x="9" y="299"/>
                </a:lnTo>
                <a:lnTo>
                  <a:pt x="15" y="259"/>
                </a:lnTo>
                <a:lnTo>
                  <a:pt x="28" y="221"/>
                </a:lnTo>
                <a:lnTo>
                  <a:pt x="43" y="184"/>
                </a:lnTo>
                <a:lnTo>
                  <a:pt x="59" y="150"/>
                </a:lnTo>
                <a:lnTo>
                  <a:pt x="80" y="115"/>
                </a:lnTo>
                <a:lnTo>
                  <a:pt x="112" y="89"/>
                </a:lnTo>
                <a:lnTo>
                  <a:pt x="139" y="64"/>
                </a:lnTo>
                <a:lnTo>
                  <a:pt x="174" y="43"/>
                </a:lnTo>
                <a:lnTo>
                  <a:pt x="205" y="23"/>
                </a:lnTo>
                <a:lnTo>
                  <a:pt x="248" y="15"/>
                </a:lnTo>
                <a:lnTo>
                  <a:pt x="289" y="6"/>
                </a:lnTo>
                <a:lnTo>
                  <a:pt x="332" y="0"/>
                </a:lnTo>
                <a:lnTo>
                  <a:pt x="375" y="0"/>
                </a:lnTo>
                <a:lnTo>
                  <a:pt x="422" y="3"/>
                </a:lnTo>
                <a:lnTo>
                  <a:pt x="462" y="6"/>
                </a:lnTo>
                <a:lnTo>
                  <a:pt x="509" y="12"/>
                </a:lnTo>
                <a:lnTo>
                  <a:pt x="552" y="20"/>
                </a:lnTo>
                <a:lnTo>
                  <a:pt x="596" y="35"/>
                </a:lnTo>
                <a:lnTo>
                  <a:pt x="636" y="49"/>
                </a:lnTo>
                <a:lnTo>
                  <a:pt x="677" y="69"/>
                </a:lnTo>
                <a:lnTo>
                  <a:pt x="708" y="89"/>
                </a:lnTo>
                <a:lnTo>
                  <a:pt x="742" y="112"/>
                </a:lnTo>
                <a:lnTo>
                  <a:pt x="767" y="135"/>
                </a:lnTo>
                <a:lnTo>
                  <a:pt x="785" y="164"/>
                </a:lnTo>
                <a:lnTo>
                  <a:pt x="801" y="193"/>
                </a:lnTo>
                <a:lnTo>
                  <a:pt x="813" y="221"/>
                </a:lnTo>
                <a:lnTo>
                  <a:pt x="816" y="250"/>
                </a:lnTo>
                <a:lnTo>
                  <a:pt x="816" y="279"/>
                </a:lnTo>
                <a:lnTo>
                  <a:pt x="810" y="307"/>
                </a:lnTo>
                <a:lnTo>
                  <a:pt x="801" y="333"/>
                </a:lnTo>
                <a:lnTo>
                  <a:pt x="782" y="356"/>
                </a:lnTo>
                <a:lnTo>
                  <a:pt x="757" y="379"/>
                </a:lnTo>
                <a:lnTo>
                  <a:pt x="726" y="399"/>
                </a:lnTo>
                <a:lnTo>
                  <a:pt x="695" y="419"/>
                </a:lnTo>
                <a:lnTo>
                  <a:pt x="655" y="431"/>
                </a:lnTo>
                <a:lnTo>
                  <a:pt x="614" y="442"/>
                </a:lnTo>
                <a:lnTo>
                  <a:pt x="571" y="451"/>
                </a:lnTo>
                <a:lnTo>
                  <a:pt x="528" y="457"/>
                </a:lnTo>
                <a:lnTo>
                  <a:pt x="481" y="454"/>
                </a:lnTo>
                <a:lnTo>
                  <a:pt x="434" y="451"/>
                </a:lnTo>
                <a:lnTo>
                  <a:pt x="391" y="445"/>
                </a:lnTo>
                <a:lnTo>
                  <a:pt x="354" y="439"/>
                </a:lnTo>
                <a:lnTo>
                  <a:pt x="316" y="431"/>
                </a:lnTo>
                <a:lnTo>
                  <a:pt x="289" y="425"/>
                </a:lnTo>
                <a:lnTo>
                  <a:pt x="270" y="422"/>
                </a:lnTo>
                <a:lnTo>
                  <a:pt x="267" y="422"/>
                </a:lnTo>
                <a:lnTo>
                  <a:pt x="211" y="385"/>
                </a:lnTo>
                <a:close/>
              </a:path>
            </a:pathLst>
          </a:custGeom>
          <a:solidFill>
            <a:srgbClr val="00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6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246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rts_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zo_lapi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5" grpId="0"/>
      <p:bldP spid="8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74 Llamada rectangular redondeada"/>
          <p:cNvSpPr/>
          <p:nvPr/>
        </p:nvSpPr>
        <p:spPr>
          <a:xfrm>
            <a:off x="2411760" y="6021288"/>
            <a:ext cx="4968552" cy="446027"/>
          </a:xfrm>
          <a:prstGeom prst="wedgeRoundRectCallout">
            <a:avLst>
              <a:gd name="adj1" fmla="val -55912"/>
              <a:gd name="adj2" fmla="val 2634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2800" dirty="0" err="1">
                <a:solidFill>
                  <a:prstClr val="black"/>
                </a:solidFill>
              </a:rPr>
              <a:t>On</a:t>
            </a:r>
            <a:r>
              <a:rPr lang="es-ES_tradnl" sz="2800" dirty="0">
                <a:solidFill>
                  <a:prstClr val="black"/>
                </a:solidFill>
              </a:rPr>
              <a:t> …..</a:t>
            </a:r>
            <a:r>
              <a:rPr lang="es-ES_tradnl" sz="2800" dirty="0" err="1">
                <a:solidFill>
                  <a:prstClr val="black"/>
                </a:solidFill>
              </a:rPr>
              <a:t>day</a:t>
            </a:r>
            <a:r>
              <a:rPr lang="es-ES_tradnl" sz="2800" dirty="0">
                <a:solidFill>
                  <a:prstClr val="black"/>
                </a:solidFill>
              </a:rPr>
              <a:t>, he/</a:t>
            </a:r>
            <a:r>
              <a:rPr lang="es-ES_tradnl" sz="2800" dirty="0" err="1">
                <a:solidFill>
                  <a:prstClr val="black"/>
                </a:solidFill>
              </a:rPr>
              <a:t>she</a:t>
            </a:r>
            <a:r>
              <a:rPr lang="es-ES_tradnl" sz="2800" dirty="0">
                <a:solidFill>
                  <a:prstClr val="black"/>
                </a:solidFill>
              </a:rPr>
              <a:t> </a:t>
            </a:r>
            <a:r>
              <a:rPr lang="es-ES_tradnl" sz="2800" dirty="0" err="1">
                <a:solidFill>
                  <a:prstClr val="black"/>
                </a:solidFill>
              </a:rPr>
              <a:t>likes</a:t>
            </a:r>
            <a:r>
              <a:rPr lang="es-ES_tradnl" sz="2800" dirty="0">
                <a:solidFill>
                  <a:prstClr val="black"/>
                </a:solidFill>
              </a:rPr>
              <a:t> / </a:t>
            </a:r>
            <a:r>
              <a:rPr lang="es-ES_tradnl" sz="2800" dirty="0" err="1">
                <a:solidFill>
                  <a:prstClr val="black"/>
                </a:solidFill>
              </a:rPr>
              <a:t>plays</a:t>
            </a:r>
            <a:r>
              <a:rPr lang="es-ES_tradnl" sz="2800" dirty="0">
                <a:solidFill>
                  <a:prstClr val="black"/>
                </a:solidFill>
              </a:rPr>
              <a:t> … 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82" name="81 Llamada rectangular redondeada"/>
          <p:cNvSpPr/>
          <p:nvPr/>
        </p:nvSpPr>
        <p:spPr>
          <a:xfrm>
            <a:off x="2455174" y="4869160"/>
            <a:ext cx="4608512" cy="985896"/>
          </a:xfrm>
          <a:prstGeom prst="wedgeRoundRectCallout">
            <a:avLst>
              <a:gd name="adj1" fmla="val 59637"/>
              <a:gd name="adj2" fmla="val 33224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err="1">
                <a:solidFill>
                  <a:prstClr val="black"/>
                </a:solidFill>
              </a:rPr>
              <a:t>What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does</a:t>
            </a:r>
            <a:r>
              <a:rPr lang="es-ES_tradnl" sz="2400" dirty="0">
                <a:solidFill>
                  <a:prstClr val="black"/>
                </a:solidFill>
              </a:rPr>
              <a:t> … </a:t>
            </a:r>
            <a:r>
              <a:rPr lang="es-ES_tradnl" sz="2400" dirty="0" err="1">
                <a:solidFill>
                  <a:prstClr val="black"/>
                </a:solidFill>
              </a:rPr>
              <a:t>like</a:t>
            </a:r>
            <a:r>
              <a:rPr lang="es-ES_tradnl" sz="2400" dirty="0">
                <a:solidFill>
                  <a:prstClr val="black"/>
                </a:solidFill>
              </a:rPr>
              <a:t> </a:t>
            </a:r>
            <a:r>
              <a:rPr lang="es-ES_tradnl" sz="2400" dirty="0" err="1">
                <a:solidFill>
                  <a:prstClr val="black"/>
                </a:solidFill>
              </a:rPr>
              <a:t>to</a:t>
            </a:r>
            <a:r>
              <a:rPr lang="es-ES_tradnl" sz="2400" dirty="0">
                <a:solidFill>
                  <a:prstClr val="black"/>
                </a:solidFill>
              </a:rPr>
              <a:t> do </a:t>
            </a:r>
            <a:r>
              <a:rPr lang="es-ES_tradnl" sz="2400" dirty="0" err="1">
                <a:solidFill>
                  <a:prstClr val="black"/>
                </a:solidFill>
              </a:rPr>
              <a:t>on</a:t>
            </a:r>
            <a:r>
              <a:rPr lang="es-ES_tradnl" sz="2400" dirty="0">
                <a:solidFill>
                  <a:prstClr val="black"/>
                </a:solidFill>
              </a:rPr>
              <a:t> …..</a:t>
            </a:r>
            <a:r>
              <a:rPr lang="es-ES_tradnl" sz="2400" dirty="0" err="1">
                <a:solidFill>
                  <a:prstClr val="black"/>
                </a:solidFill>
              </a:rPr>
              <a:t>day</a:t>
            </a:r>
            <a:r>
              <a:rPr lang="es-ES_tradnl" sz="2400" dirty="0">
                <a:solidFill>
                  <a:prstClr val="black"/>
                </a:solidFill>
              </a:rPr>
              <a:t>?</a:t>
            </a:r>
            <a:endParaRPr lang="es-ES" sz="2400" dirty="0">
              <a:solidFill>
                <a:prstClr val="black"/>
              </a:solidFill>
            </a:endParaRPr>
          </a:p>
        </p:txBody>
      </p:sp>
      <p:pic>
        <p:nvPicPr>
          <p:cNvPr id="6" name="Picture 2" descr="http://4.bp.blogspot.com/_GRhaWELNbUE/TAu_J1xv55I/AAAAAAAADIU/V0j2IOqq74s/s400/Got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t="7088" r="20934"/>
          <a:stretch/>
        </p:blipFill>
        <p:spPr bwMode="auto">
          <a:xfrm>
            <a:off x="1518599" y="5918981"/>
            <a:ext cx="58130" cy="17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Elipse"/>
          <p:cNvSpPr/>
          <p:nvPr/>
        </p:nvSpPr>
        <p:spPr>
          <a:xfrm>
            <a:off x="1475656" y="5838088"/>
            <a:ext cx="139105" cy="95511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1028" name="Picture 4" descr="Image result for play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040282"/>
            <a:ext cx="1132109" cy="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play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03995"/>
            <a:ext cx="1132109" cy="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Image result for play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605" y="2848954"/>
            <a:ext cx="1132109" cy="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play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110" y="3792293"/>
            <a:ext cx="1132109" cy="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mage result for play c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59" y="1040281"/>
            <a:ext cx="1132109" cy="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play board ga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761" y="3848396"/>
            <a:ext cx="1209027" cy="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Image result for play board ga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380" y="2993995"/>
            <a:ext cx="1209027" cy="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Image result for play board ga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87" y="2031538"/>
            <a:ext cx="1209027" cy="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play board ga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110" y="1076877"/>
            <a:ext cx="1209027" cy="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Image result for play board ga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299" y="2897424"/>
            <a:ext cx="1209027" cy="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play basketb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598" y="2993995"/>
            <a:ext cx="1056190" cy="78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Image result for play basketb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535" y="3885299"/>
            <a:ext cx="1056190" cy="78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Image result for play basketb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896" y="1060140"/>
            <a:ext cx="1132608" cy="78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mage result for play basketb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496" y="2003995"/>
            <a:ext cx="1056190" cy="78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Image result for play basketb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58" y="3891628"/>
            <a:ext cx="1277698" cy="78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reading boo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69" y="1063107"/>
            <a:ext cx="1167155" cy="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Image result for reading boo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761" y="2053465"/>
            <a:ext cx="1167155" cy="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Image result for reading boo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01" y="3940797"/>
            <a:ext cx="1167155" cy="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Image result for reading boo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586" y="2947895"/>
            <a:ext cx="1167155" cy="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Image result for reading boo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24" y="2053465"/>
            <a:ext cx="1316157" cy="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5863" y="1058578"/>
            <a:ext cx="936104" cy="8399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latin typeface="Comic Sans MS" pitchFamily="66" charset="0"/>
              </a:rPr>
              <a:t>Harry Potter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35863" y="2009001"/>
            <a:ext cx="936104" cy="8399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 err="1">
                <a:latin typeface="Comic Sans MS" pitchFamily="66" charset="0"/>
              </a:rPr>
              <a:t>Peppa</a:t>
            </a:r>
            <a:r>
              <a:rPr lang="en-US" sz="1400" dirty="0">
                <a:latin typeface="Comic Sans MS" pitchFamily="66" charset="0"/>
              </a:rPr>
              <a:t> Pig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35863" y="2947895"/>
            <a:ext cx="936104" cy="8399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latin typeface="Comic Sans MS" pitchFamily="66" charset="0"/>
              </a:rPr>
              <a:t>Spider-man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35863" y="3869536"/>
            <a:ext cx="936104" cy="8399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latin typeface="Comic Sans MS" pitchFamily="66" charset="0"/>
              </a:rPr>
              <a:t>Elsa</a:t>
            </a:r>
          </a:p>
        </p:txBody>
      </p:sp>
      <p:pic>
        <p:nvPicPr>
          <p:cNvPr id="34" name="Picture 2" descr="Image result for harry potter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-2085" r="15295" b="74724"/>
          <a:stretch/>
        </p:blipFill>
        <p:spPr bwMode="auto">
          <a:xfrm>
            <a:off x="799369" y="1422197"/>
            <a:ext cx="460263" cy="46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Image result for peppa pi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91"/>
          <a:stretch/>
        </p:blipFill>
        <p:spPr bwMode="auto">
          <a:xfrm>
            <a:off x="799369" y="2480655"/>
            <a:ext cx="378479" cy="35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Image result for spider-man 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495" b="75398"/>
          <a:stretch/>
        </p:blipFill>
        <p:spPr bwMode="auto">
          <a:xfrm>
            <a:off x="715612" y="3429000"/>
            <a:ext cx="627776" cy="37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Image result for elsa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82" b="59448"/>
          <a:stretch/>
        </p:blipFill>
        <p:spPr bwMode="auto">
          <a:xfrm>
            <a:off x="860057" y="4178439"/>
            <a:ext cx="399575" cy="53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454" y="462072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21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del mismo lado"/>
          <p:cNvSpPr/>
          <p:nvPr/>
        </p:nvSpPr>
        <p:spPr>
          <a:xfrm rot="16200000">
            <a:off x="6804248" y="476672"/>
            <a:ext cx="864096" cy="3312368"/>
          </a:xfrm>
          <a:prstGeom prst="flowChartAlternateProcess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1719064"/>
            <a:ext cx="864096" cy="3419872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dondear rectángulo de esquina del mismo lado"/>
          <p:cNvSpPr/>
          <p:nvPr/>
        </p:nvSpPr>
        <p:spPr>
          <a:xfrm rot="16200000">
            <a:off x="6732240" y="3068960"/>
            <a:ext cx="864096" cy="3456384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188115" y="1785010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sunday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54820" y="3075056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monday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444208" y="4465178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friday</a:t>
            </a:r>
            <a:endParaRPr lang="es-ES" sz="4000" b="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D4A40E7-EF8B-4E5B-89D8-4B87234479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134" y="404664"/>
            <a:ext cx="6609746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-111256" y="1557165"/>
            <a:ext cx="612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We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don’t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go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school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es-ES" sz="3200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4B90C6-E19C-4F25-BE98-47928C6F946A}"/>
              </a:ext>
            </a:extLst>
          </p:cNvPr>
          <p:cNvSpPr txBox="1"/>
          <p:nvPr/>
        </p:nvSpPr>
        <p:spPr>
          <a:xfrm>
            <a:off x="1520680" y="4555691"/>
            <a:ext cx="2923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800" dirty="0" err="1">
                <a:latin typeface="Comic Sans MS" panose="030F0702030302020204" pitchFamily="66" charset="0"/>
              </a:rPr>
              <a:t>sunday</a:t>
            </a:r>
            <a:endParaRPr lang="es-ES" sz="4800" dirty="0">
              <a:latin typeface="Comic Sans MS" panose="030F0702030302020204" pitchFamily="66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F0467E9-13D1-4852-855C-C4CEB8FF4A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021" b="90000" l="10891" r="89901">
                        <a14:foregroundMark x1="35842" y1="30851" x2="36436" y2="32340"/>
                        <a14:foregroundMark x1="60990" y1="35745" x2="60792" y2="38298"/>
                        <a14:backgroundMark x1="35248" y1="35745" x2="35248" y2="35745"/>
                        <a14:backgroundMark x1="47327" y1="45319" x2="47327" y2="45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95" t="6531" r="18256" b="8293"/>
          <a:stretch/>
        </p:blipFill>
        <p:spPr>
          <a:xfrm>
            <a:off x="2140824" y="2700182"/>
            <a:ext cx="1621940" cy="2016894"/>
          </a:xfrm>
          <a:prstGeom prst="rect">
            <a:avLst/>
          </a:prstGeom>
        </p:spPr>
      </p:pic>
      <p:pic>
        <p:nvPicPr>
          <p:cNvPr id="33" name="2 Imagen">
            <a:extLst>
              <a:ext uri="{FF2B5EF4-FFF2-40B4-BE49-F238E27FC236}">
                <a16:creationId xmlns:a16="http://schemas.microsoft.com/office/drawing/2014/main" id="{8F57BA39-2779-4713-853E-97CB5F577F6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178927" y="3284135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895152-155A-40AC-BC56-B52592CDB1B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386167" y="5398518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0142043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368 0.04259 L -0.08368 0.04282 C -0.08785 0.05949 -0.10018 0.07546 -0.0882 0.08773 C -0.08559 0.09051 -0.08212 0.09189 -0.07899 0.09398 C -0.08368 0.09814 -0.08959 0.10023 -0.09288 0.10625 C -0.0941 0.10879 -0.09184 0.11296 -0.08976 0.11435 C -0.08559 0.11736 -0.08056 0.11713 -0.07587 0.11852 C -0.07188 0.1125 -0.06684 0.10694 -0.06354 0.1 C -0.05504 0.08217 -0.05521 0.0787 -0.05278 0.06319 C -0.05122 0.07477 -0.05226 0.0875 -0.04827 0.09814 C -0.04705 0.10115 -0.04202 0.09884 -0.04045 0.09606 C -0.03837 0.09213 -0.03941 0.08634 -0.03906 0.08171 C -0.03854 0.08912 -0.04149 0.09884 -0.0375 0.10416 C -0.03472 0.10787 -0.02917 0.10208 -0.02674 0.09814 C -0.02309 0.09236 -0.02257 0.08426 -0.02049 0.07754 C -0.01945 0.07384 -0.01649 0.07199 -0.01441 0.06944 C -0.01493 0.07893 -0.02101 0.0912 -0.01597 0.09814 C -0.01181 0.10347 -0.01111 0.08402 -0.00816 0.07754 C -0.0066 0.07384 -0.00417 0.0706 -0.00209 0.06736 C 0.00052 0.06805 0.00399 0.06666 0.00573 0.06944 C 0.00816 0.07384 0.00712 0.08055 0.00868 0.08564 C 0.01024 0.09074 0.01285 0.09537 0.01493 0.1 C 0.0184 0.09606 0.02205 0.09166 0.02569 0.08773 C 0.03264 0.08032 0.03507 0.08055 0.02569 0.08379 C 0.02378 0.09352 0.02066 0.10231 0.03177 0.11041 C 0.03489 0.1125 0.03802 0.10625 0.04097 0.10416 C 0.04149 0.09606 0.04305 0.08773 0.04253 0.07963 C 0.04253 0.07708 0.03941 0.07592 0.03958 0.07338 C 0.03993 0.06643 0.04253 0.05972 0.0441 0.05301 C 0.04462 0.04606 0.04427 0.02592 0.04566 0.0324 C 0.04913 0.04907 0.04531 0.0787 0.04878 0.09606 C 0.04913 0.09814 0.05173 0.09745 0.0533 0.09814 C 0.06285 0.0956 0.06232 0.09814 0.06719 0.08379 C 0.06823 0.08055 0.07118 0.07477 0.06875 0.07338 C 0.06423 0.07129 0.05955 0.07615 0.05486 0.07754 C 0.05278 0.08588 0.04601 0.10439 0.05798 0.11041 C 0.06232 0.1125 0.0651 0.10208 0.06875 0.09814 C 0.07135 0.09861 0.07378 0.1 0.07639 0.1 C 0.07951 0.1 0.08264 0.09699 0.08559 0.09814 C 0.0875 0.09861 0.08767 0.10208 0.08871 0.10416 C 0.09288 0.09814 0.09757 0.09259 0.10104 0.08564 C 0.10278 0.08217 0.10451 0.06921 0.10416 0.07338 C 0.10278 0.09189 0.10139 0.11064 0.09791 0.1287 C 0.09739 0.13148 0.09705 0.13426 0.09635 0.13703 C 0.09601 0.13842 0.09548 0.13981 0.09496 0.1412 L 0.09496 0.14143 L 0.10729 0.13495 L 0.10729 0.13518 L 0.10104 0.13703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63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DOMING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368 0.04259 L -0.08368 0.04282 C -0.08785 0.05949 -0.10018 0.07546 -0.0882 0.08773 C -0.08559 0.09051 -0.08212 0.09189 -0.07899 0.09398 C -0.08368 0.09814 -0.08959 0.10023 -0.09288 0.10625 C -0.0941 0.10879 -0.09184 0.11296 -0.08976 0.11435 C -0.08559 0.11736 -0.08056 0.11713 -0.07587 0.11852 C -0.07188 0.1125 -0.06684 0.10694 -0.06354 0.1 C -0.05504 0.08217 -0.05521 0.0787 -0.05278 0.06319 C -0.05122 0.07477 -0.05226 0.0875 -0.04827 0.09814 C -0.04705 0.10115 -0.04202 0.09884 -0.04045 0.09606 C -0.03837 0.09213 -0.03941 0.08634 -0.03906 0.08171 C -0.03854 0.08912 -0.04149 0.09884 -0.0375 0.10416 C -0.03472 0.10787 -0.02917 0.10208 -0.02674 0.09814 C -0.02309 0.09236 -0.02257 0.08426 -0.02049 0.07754 C -0.01945 0.07384 -0.01649 0.07199 -0.01441 0.06944 C -0.01493 0.07893 -0.02101 0.0912 -0.01597 0.09814 C -0.01181 0.10347 -0.01111 0.08402 -0.00816 0.07754 C -0.0066 0.07384 -0.00417 0.0706 -0.00209 0.06736 C 0.00052 0.06805 0.00399 0.06666 0.00573 0.06944 C 0.00816 0.07384 0.00712 0.08055 0.00868 0.08564 C 0.01024 0.09074 0.01285 0.09537 0.01493 0.1 C 0.0184 0.09606 0.02205 0.09166 0.02569 0.08773 C 0.03264 0.08032 0.03507 0.08055 0.02569 0.08379 C 0.02378 0.09352 0.02066 0.10231 0.03177 0.11041 C 0.03489 0.1125 0.03802 0.10625 0.04097 0.10416 C 0.04149 0.09606 0.04305 0.08773 0.04253 0.07963 C 0.04253 0.07708 0.03941 0.07592 0.03958 0.07338 C 0.03993 0.06643 0.04253 0.05972 0.0441 0.05301 C 0.04462 0.04606 0.04427 0.02592 0.04566 0.0324 C 0.04913 0.04907 0.04531 0.0787 0.04878 0.09606 C 0.04913 0.09814 0.05173 0.09745 0.0533 0.09814 C 0.06285 0.0956 0.06232 0.09814 0.06719 0.08379 C 0.06823 0.08055 0.07118 0.07477 0.06875 0.07338 C 0.06423 0.07129 0.05955 0.07615 0.05486 0.07754 C 0.05278 0.08588 0.04601 0.10439 0.05798 0.11041 C 0.06232 0.1125 0.0651 0.10208 0.06875 0.09814 C 0.07135 0.09861 0.07378 0.1 0.07639 0.1 C 0.07951 0.1 0.08264 0.09699 0.08559 0.09814 C 0.0875 0.09861 0.08767 0.10208 0.08871 0.10416 C 0.09288 0.09814 0.09757 0.09259 0.10104 0.08564 C 0.10278 0.08217 0.10451 0.06921 0.10416 0.07338 C 0.10278 0.09189 0.10139 0.11064 0.09791 0.1287 C 0.09739 0.13148 0.09705 0.13426 0.09635 0.13703 C 0.09601 0.13842 0.09548 0.13981 0.09496 0.1412 L 0.09496 0.14143 L 0.10729 0.13495 L 0.10729 0.13518 L 0.10104 0.13703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063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DOMING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del mismo lado"/>
          <p:cNvSpPr/>
          <p:nvPr/>
        </p:nvSpPr>
        <p:spPr>
          <a:xfrm rot="16200000">
            <a:off x="6804248" y="1772816"/>
            <a:ext cx="864096" cy="3312368"/>
          </a:xfrm>
          <a:prstGeom prst="flowChartAlternateProcess">
            <a:avLst/>
          </a:prstGeom>
          <a:solidFill>
            <a:srgbClr val="CCFF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422920"/>
            <a:ext cx="864096" cy="3419872"/>
          </a:xfrm>
          <a:prstGeom prst="roundRect">
            <a:avLst/>
          </a:prstGeom>
          <a:solidFill>
            <a:srgbClr val="FFCC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dondear rectángulo de esquina del mismo lado"/>
          <p:cNvSpPr/>
          <p:nvPr/>
        </p:nvSpPr>
        <p:spPr>
          <a:xfrm rot="16200000">
            <a:off x="6732240" y="3068960"/>
            <a:ext cx="864096" cy="3456384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5764197" y="3045441"/>
            <a:ext cx="312828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wednesday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29641" y="1780269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monday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372200" y="4437112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saturday</a:t>
            </a:r>
            <a:endParaRPr lang="es-ES" sz="4000" b="1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55E28D7-41D1-4662-A6F6-46549DA769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734911" y="1703710"/>
            <a:ext cx="3557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before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thursday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A24298-0BD0-477C-9142-C011C36D0B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65" y="2597828"/>
            <a:ext cx="2247842" cy="2092051"/>
          </a:xfrm>
          <a:prstGeom prst="rect">
            <a:avLst/>
          </a:prstGeom>
        </p:spPr>
      </p:pic>
      <p:pic>
        <p:nvPicPr>
          <p:cNvPr id="34" name="2 Imagen">
            <a:extLst>
              <a:ext uri="{FF2B5EF4-FFF2-40B4-BE49-F238E27FC236}">
                <a16:creationId xmlns:a16="http://schemas.microsoft.com/office/drawing/2014/main" id="{205A2C2A-4C4B-4A74-819A-5B4CD035C36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279872" y="3174311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1E4D467-1825-48C3-B797-0A8E88BD8051}"/>
              </a:ext>
            </a:extLst>
          </p:cNvPr>
          <p:cNvSpPr txBox="1"/>
          <p:nvPr/>
        </p:nvSpPr>
        <p:spPr>
          <a:xfrm>
            <a:off x="1520680" y="4555691"/>
            <a:ext cx="2923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err="1">
                <a:latin typeface="Comic Sans MS" panose="030F0702030302020204" pitchFamily="66" charset="0"/>
              </a:rPr>
              <a:t>wednesday</a:t>
            </a:r>
            <a:endParaRPr lang="es-ES" sz="4000" dirty="0">
              <a:latin typeface="Comic Sans MS" panose="030F0702030302020204" pitchFamily="66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BF7953-0031-46D4-A092-FF24C197F82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5580112" y="164576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9212116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396 0.04537 L -0.07396 0.04561 C -0.079 0.06227 -0.09393 0.07825 -0.07934 0.09051 C -0.07622 0.09329 -0.07205 0.09468 -0.06823 0.09676 C -0.07396 0.10093 -0.08108 0.10301 -0.08507 0.10903 C -0.08646 0.11158 -0.08386 0.11575 -0.08125 0.11713 C -0.07622 0.12014 -0.07014 0.11991 -0.06441 0.1213 C -0.05955 0.11528 -0.05348 0.10973 -0.04948 0.10278 C -0.03924 0.08496 -0.03941 0.08149 -0.03646 0.06598 C -0.03455 0.07755 -0.03577 0.09028 -0.03091 0.10093 C -0.02952 0.10394 -0.02344 0.10162 -0.02153 0.09885 C -0.01893 0.09491 -0.02032 0.08912 -0.0198 0.0845 C -0.01928 0.0919 -0.02275 0.10162 -0.01789 0.10695 C -0.01459 0.11065 -0.00782 0.10487 -0.00487 0.10093 C -0.00053 0.09514 0.00017 0.08704 0.00277 0.08033 C 0.00399 0.07662 0.00746 0.07477 0.01007 0.07223 C 0.00937 0.08172 0.00208 0.09399 0.00816 0.10093 C 0.01319 0.10625 0.01406 0.08681 0.0177 0.08033 C 0.01944 0.07662 0.02239 0.07338 0.025 0.07014 C 0.02812 0.07084 0.03229 0.06945 0.03454 0.07223 C 0.03732 0.07662 0.03611 0.08334 0.03802 0.08843 C 0.03993 0.09352 0.04305 0.09815 0.04566 0.10278 C 0.04982 0.09885 0.05416 0.09445 0.05868 0.09051 C 0.06701 0.08311 0.06996 0.08334 0.05868 0.08658 C 0.05642 0.0963 0.0526 0.1051 0.06597 0.1132 C 0.06979 0.11528 0.07361 0.10903 0.07725 0.10695 C 0.07777 0.09885 0.07968 0.09051 0.07899 0.08241 C 0.07899 0.07987 0.07534 0.07871 0.07552 0.07616 C 0.07586 0.06922 0.07899 0.0625 0.0809 0.05579 C 0.08159 0.04885 0.08125 0.02871 0.08281 0.03519 C 0.08715 0.05186 0.08246 0.08149 0.08663 0.09885 C 0.08715 0.10093 0.09027 0.10024 0.09218 0.10093 C 0.10364 0.09838 0.10312 0.10093 0.10902 0.08658 C 0.11024 0.08334 0.11371 0.07755 0.11076 0.07616 C 0.10538 0.07408 0.09965 0.07894 0.09392 0.08033 C 0.09149 0.08866 0.08333 0.10718 0.09774 0.1132 C 0.10312 0.11528 0.10642 0.10487 0.11076 0.10093 C 0.11406 0.10139 0.11701 0.10278 0.12013 0.10278 C 0.12395 0.10278 0.1276 0.09977 0.13125 0.10093 C 0.1335 0.10139 0.13385 0.10487 0.13507 0.10695 C 0.1401 0.10093 0.14583 0.09537 0.15 0.08843 C 0.15208 0.08496 0.15416 0.072 0.15382 0.07616 C 0.15208 0.09468 0.15034 0.11343 0.14618 0.13149 C 0.14548 0.13426 0.14513 0.13704 0.14427 0.13982 C 0.14392 0.14121 0.14322 0.1426 0.14253 0.14399 L 0.14253 0.14422 L 0.15763 0.13774 L 0.15763 0.13797 L 0.15 0.13982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90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MIERCOL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396 0.04537 L -0.07396 0.04561 C -0.079 0.06227 -0.09393 0.07825 -0.07934 0.09051 C -0.07622 0.09329 -0.07205 0.09468 -0.06823 0.09676 C -0.07396 0.10093 -0.08108 0.10301 -0.08507 0.10903 C -0.08646 0.11158 -0.08386 0.11575 -0.08125 0.11713 C -0.07622 0.12014 -0.07014 0.11991 -0.06441 0.1213 C -0.05955 0.11528 -0.05348 0.10973 -0.04948 0.10278 C -0.03924 0.08496 -0.03941 0.08149 -0.03646 0.06598 C -0.03455 0.07755 -0.03577 0.09028 -0.03091 0.10093 C -0.02952 0.10394 -0.02344 0.10162 -0.02153 0.09885 C -0.01893 0.09491 -0.02032 0.08912 -0.0198 0.0845 C -0.01928 0.0919 -0.02275 0.10162 -0.01789 0.10695 C -0.01459 0.11065 -0.00782 0.10487 -0.00487 0.10093 C -0.00053 0.09514 0.00017 0.08704 0.00277 0.08033 C 0.00399 0.07662 0.00746 0.07477 0.01007 0.07223 C 0.00937 0.08172 0.00208 0.09399 0.00816 0.10093 C 0.01319 0.10625 0.01406 0.08681 0.0177 0.08033 C 0.01944 0.07662 0.02239 0.07338 0.025 0.07014 C 0.02812 0.07084 0.03229 0.06945 0.03454 0.07223 C 0.03732 0.07662 0.03611 0.08334 0.03802 0.08843 C 0.03993 0.09352 0.04305 0.09815 0.04566 0.10278 C 0.04982 0.09885 0.05416 0.09445 0.05868 0.09051 C 0.06701 0.08311 0.06996 0.08334 0.05868 0.08658 C 0.05642 0.0963 0.0526 0.1051 0.06597 0.1132 C 0.06979 0.11528 0.07361 0.10903 0.07725 0.10695 C 0.07777 0.09885 0.07968 0.09051 0.07899 0.08241 C 0.07899 0.07987 0.07534 0.07871 0.07552 0.07616 C 0.07586 0.06922 0.07899 0.0625 0.0809 0.05579 C 0.08159 0.04885 0.08125 0.02871 0.08281 0.03519 C 0.08715 0.05186 0.08246 0.08149 0.08663 0.09885 C 0.08715 0.10093 0.09027 0.10024 0.09218 0.10093 C 0.10364 0.09838 0.10312 0.10093 0.10902 0.08658 C 0.11024 0.08334 0.11371 0.07755 0.11076 0.07616 C 0.10538 0.07408 0.09965 0.07894 0.09392 0.08033 C 0.09149 0.08866 0.08333 0.10718 0.09774 0.1132 C 0.10312 0.11528 0.10642 0.10487 0.11076 0.10093 C 0.11406 0.10139 0.11701 0.10278 0.12013 0.10278 C 0.12395 0.10278 0.1276 0.09977 0.13125 0.10093 C 0.1335 0.10139 0.13385 0.10487 0.13507 0.10695 C 0.1401 0.10093 0.14583 0.09537 0.15 0.08843 C 0.15208 0.08496 0.15416 0.072 0.15382 0.07616 C 0.15208 0.09468 0.15034 0.11343 0.14618 0.13149 C 0.14548 0.13426 0.14513 0.13704 0.14427 0.13982 C 0.14392 0.14121 0.14322 0.1426 0.14253 0.14399 L 0.14253 0.14422 L 0.15763 0.13774 L 0.15763 0.13797 L 0.15 0.13982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90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MIERCOL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del mismo lado"/>
          <p:cNvSpPr/>
          <p:nvPr/>
        </p:nvSpPr>
        <p:spPr>
          <a:xfrm rot="16200000">
            <a:off x="6804248" y="1772816"/>
            <a:ext cx="864096" cy="3312368"/>
          </a:xfrm>
          <a:prstGeom prst="flowChartAlternateProcess">
            <a:avLst/>
          </a:prstGeom>
          <a:solidFill>
            <a:srgbClr val="CCFF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422920"/>
            <a:ext cx="864096" cy="3419872"/>
          </a:xfrm>
          <a:prstGeom prst="roundRect">
            <a:avLst/>
          </a:prstGeom>
          <a:solidFill>
            <a:srgbClr val="FFCC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dondear rectángulo de esquina del mismo lado"/>
          <p:cNvSpPr/>
          <p:nvPr/>
        </p:nvSpPr>
        <p:spPr>
          <a:xfrm rot="16200000">
            <a:off x="6732240" y="3068960"/>
            <a:ext cx="864096" cy="3456384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628293" y="3045441"/>
            <a:ext cx="233619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friday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29641" y="1780269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thursday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372200" y="4437112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saturday</a:t>
            </a:r>
            <a:endParaRPr lang="es-ES" sz="4000" b="1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40400C9-C5E5-4D0B-8F3C-C9A6ACA65D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403648" y="1703710"/>
            <a:ext cx="4624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A shopping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called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“Black … “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E4D467-1825-48C3-B797-0A8E88BD8051}"/>
              </a:ext>
            </a:extLst>
          </p:cNvPr>
          <p:cNvSpPr txBox="1"/>
          <p:nvPr/>
        </p:nvSpPr>
        <p:spPr>
          <a:xfrm>
            <a:off x="1549280" y="4553443"/>
            <a:ext cx="2923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err="1">
                <a:latin typeface="Comic Sans MS" panose="030F0702030302020204" pitchFamily="66" charset="0"/>
              </a:rPr>
              <a:t>friday</a:t>
            </a:r>
            <a:endParaRPr lang="es-ES" sz="4000" dirty="0">
              <a:latin typeface="Comic Sans MS" panose="030F0702030302020204" pitchFamily="66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63E8D5E-ED4C-42BF-A42D-B4543D5165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021" b="90000" l="10891" r="89901">
                        <a14:foregroundMark x1="35842" y1="30851" x2="36436" y2="32340"/>
                        <a14:foregroundMark x1="60990" y1="35745" x2="60792" y2="38298"/>
                        <a14:backgroundMark x1="35248" y1="35745" x2="35248" y2="35745"/>
                        <a14:backgroundMark x1="47327" y1="45319" x2="47327" y2="45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95" t="6531" r="18256" b="8293"/>
          <a:stretch/>
        </p:blipFill>
        <p:spPr>
          <a:xfrm>
            <a:off x="2140824" y="2700182"/>
            <a:ext cx="1621940" cy="2016894"/>
          </a:xfrm>
          <a:prstGeom prst="rect">
            <a:avLst/>
          </a:prstGeom>
        </p:spPr>
      </p:pic>
      <p:pic>
        <p:nvPicPr>
          <p:cNvPr id="34" name="2 Imagen">
            <a:extLst>
              <a:ext uri="{FF2B5EF4-FFF2-40B4-BE49-F238E27FC236}">
                <a16:creationId xmlns:a16="http://schemas.microsoft.com/office/drawing/2014/main" id="{205A2C2A-4C4B-4A74-819A-5B4CD035C36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279872" y="3174311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E8ACFA-66E9-4AD6-B0BB-E3EE5EE93FD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4572000" y="5353893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2109459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386 0.03357 L -0.08386 0.0338 C -0.08681 0.05047 -0.09601 0.06644 -0.08716 0.07871 C -0.08525 0.08149 -0.08264 0.08287 -0.08039 0.08496 C -0.08386 0.08912 -0.0882 0.09121 -0.09063 0.09723 C -0.0915 0.09977 -0.08976 0.10394 -0.0882 0.10533 C -0.08525 0.10834 -0.08143 0.10811 -0.07796 0.1095 C -0.075 0.10348 -0.07136 0.09792 -0.06893 0.09098 C -0.06268 0.07315 -0.06285 0.06968 -0.06112 0.05417 C -0.0599 0.06575 -0.06059 0.07848 -0.05764 0.08912 C -0.05678 0.09213 -0.05313 0.08982 -0.05191 0.08704 C -0.05035 0.08311 -0.05122 0.07732 -0.05087 0.07269 C -0.05053 0.0801 -0.05278 0.08982 -0.04983 0.09514 C -0.04775 0.09885 -0.04358 0.09306 -0.04184 0.08912 C -0.03924 0.08334 -0.03872 0.07524 -0.03716 0.06852 C -0.03646 0.06482 -0.03438 0.06297 -0.03282 0.06042 C -0.03316 0.06991 -0.03768 0.08218 -0.03386 0.08912 C -0.03091 0.09445 -0.03039 0.075 -0.02813 0.06852 C -0.02709 0.06482 -0.02535 0.06158 -0.02379 0.05834 C -0.02188 0.05903 -0.01928 0.05764 -0.01789 0.06042 C -0.01615 0.06482 -0.01702 0.07153 -0.0158 0.07662 C -0.01459 0.08172 -0.01268 0.08635 -0.01112 0.09098 C -0.00868 0.08704 -0.00608 0.08264 -0.0033 0.07871 C 0.00173 0.0713 0.00364 0.07153 -0.0033 0.07477 C -0.00469 0.0845 -0.00695 0.09329 0.00121 0.10139 C 0.00347 0.10348 0.0059 0.09723 0.00798 0.09514 C 0.00833 0.08704 0.00954 0.07871 0.00902 0.07061 C 0.00902 0.06806 0.00694 0.0669 0.00694 0.06436 C 0.00711 0.05741 0.00902 0.0507 0.01024 0.04399 C 0.01059 0.03704 0.01041 0.0169 0.01145 0.02338 C 0.01406 0.04005 0.01111 0.06968 0.01371 0.08704 C 0.01406 0.08912 0.01597 0.08843 0.01718 0.08912 C 0.02413 0.08658 0.02378 0.08912 0.02725 0.07477 C 0.02812 0.07153 0.0302 0.06575 0.02829 0.06436 C 0.02517 0.06227 0.0217 0.06713 0.01822 0.06852 C 0.01666 0.07686 0.0118 0.09537 0.02048 0.10139 C 0.02378 0.10348 0.02569 0.09306 0.02829 0.08912 C 0.03038 0.08959 0.03211 0.09098 0.03402 0.09098 C 0.03645 0.09098 0.03854 0.08797 0.04079 0.08912 C 0.04218 0.08959 0.04236 0.09306 0.04322 0.09514 C 0.04618 0.08912 0.04965 0.08357 0.05225 0.07662 C 0.05347 0.07315 0.05468 0.06019 0.05451 0.06436 C 0.05347 0.08287 0.05243 0.10162 0.04982 0.11968 C 0.04947 0.12246 0.0493 0.12524 0.04878 0.12801 C 0.04861 0.1294 0.04809 0.13079 0.04774 0.13218 L 0.04774 0.13241 L 0.05694 0.12593 L 0.05694 0.12616 L 0.05225 0.12801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VIERN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386 0.03357 L -0.08386 0.0338 C -0.08681 0.05047 -0.09601 0.06644 -0.08716 0.07871 C -0.08525 0.08149 -0.08264 0.08287 -0.08039 0.08496 C -0.08386 0.08912 -0.0882 0.09121 -0.09063 0.09723 C -0.0915 0.09977 -0.08976 0.10394 -0.0882 0.10533 C -0.08525 0.10834 -0.08143 0.10811 -0.07796 0.1095 C -0.075 0.10348 -0.07136 0.09792 -0.06893 0.09098 C -0.06268 0.07315 -0.06285 0.06968 -0.06112 0.05417 C -0.0599 0.06575 -0.06059 0.07848 -0.05764 0.08912 C -0.05678 0.09213 -0.05313 0.08982 -0.05191 0.08704 C -0.05035 0.08311 -0.05122 0.07732 -0.05087 0.07269 C -0.05053 0.0801 -0.05278 0.08982 -0.04983 0.09514 C -0.04775 0.09885 -0.04358 0.09306 -0.04184 0.08912 C -0.03924 0.08334 -0.03872 0.07524 -0.03716 0.06852 C -0.03646 0.06482 -0.03438 0.06297 -0.03282 0.06042 C -0.03316 0.06991 -0.03768 0.08218 -0.03386 0.08912 C -0.03091 0.09445 -0.03039 0.075 -0.02813 0.06852 C -0.02709 0.06482 -0.02535 0.06158 -0.02379 0.05834 C -0.02188 0.05903 -0.01928 0.05764 -0.01789 0.06042 C -0.01615 0.06482 -0.01702 0.07153 -0.0158 0.07662 C -0.01459 0.08172 -0.01268 0.08635 -0.01112 0.09098 C -0.00868 0.08704 -0.00608 0.08264 -0.0033 0.07871 C 0.00173 0.0713 0.00364 0.07153 -0.0033 0.07477 C -0.00469 0.0845 -0.00695 0.09329 0.00121 0.10139 C 0.00347 0.10348 0.0059 0.09723 0.00798 0.09514 C 0.00833 0.08704 0.00954 0.07871 0.00902 0.07061 C 0.00902 0.06806 0.00694 0.0669 0.00694 0.06436 C 0.00711 0.05741 0.00902 0.0507 0.01024 0.04399 C 0.01059 0.03704 0.01041 0.0169 0.01145 0.02338 C 0.01406 0.04005 0.01111 0.06968 0.01371 0.08704 C 0.01406 0.08912 0.01597 0.08843 0.01718 0.08912 C 0.02413 0.08658 0.02378 0.08912 0.02725 0.07477 C 0.02812 0.07153 0.0302 0.06575 0.02829 0.06436 C 0.02517 0.06227 0.0217 0.06713 0.01822 0.06852 C 0.01666 0.07686 0.0118 0.09537 0.02048 0.10139 C 0.02378 0.10348 0.02569 0.09306 0.02829 0.08912 C 0.03038 0.08959 0.03211 0.09098 0.03402 0.09098 C 0.03645 0.09098 0.03854 0.08797 0.04079 0.08912 C 0.04218 0.08959 0.04236 0.09306 0.04322 0.09514 C 0.04618 0.08912 0.04965 0.08357 0.05225 0.07662 C 0.05347 0.07315 0.05468 0.06019 0.05451 0.06436 C 0.05347 0.08287 0.05243 0.10162 0.04982 0.11968 C 0.04947 0.12246 0.0493 0.12524 0.04878 0.12801 C 0.04861 0.1294 0.04809 0.13079 0.04774 0.13218 L 0.04774 0.13241 L 0.05694 0.12593 L 0.05694 0.12616 L 0.05225 0.12801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VIERN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del mismo lado"/>
          <p:cNvSpPr/>
          <p:nvPr/>
        </p:nvSpPr>
        <p:spPr>
          <a:xfrm rot="16200000">
            <a:off x="6804248" y="476672"/>
            <a:ext cx="864096" cy="3312368"/>
          </a:xfrm>
          <a:prstGeom prst="flowChartAlternateProcess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1719064"/>
            <a:ext cx="864096" cy="3419872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dondear rectángulo de esquina del mismo lado"/>
          <p:cNvSpPr/>
          <p:nvPr/>
        </p:nvSpPr>
        <p:spPr>
          <a:xfrm rot="16200000">
            <a:off x="6732240" y="3068960"/>
            <a:ext cx="864096" cy="3456384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188115" y="1785010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thursday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54820" y="3075056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monday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444208" y="4465178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friday</a:t>
            </a:r>
            <a:endParaRPr lang="es-ES" sz="4000" b="1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659C7F5-70DC-4388-8986-582535CD1F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403648" y="1692097"/>
            <a:ext cx="4556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before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friday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4B90C6-E19C-4F25-BE98-47928C6F946A}"/>
              </a:ext>
            </a:extLst>
          </p:cNvPr>
          <p:cNvSpPr txBox="1"/>
          <p:nvPr/>
        </p:nvSpPr>
        <p:spPr>
          <a:xfrm>
            <a:off x="1520680" y="4555691"/>
            <a:ext cx="2923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800" dirty="0" err="1">
                <a:latin typeface="Comic Sans MS" panose="030F0702030302020204" pitchFamily="66" charset="0"/>
              </a:rPr>
              <a:t>thursday</a:t>
            </a:r>
            <a:endParaRPr lang="es-ES" sz="4800" dirty="0"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9E5CBA9-3794-4989-8322-5D5586AA2D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537" y="2343960"/>
            <a:ext cx="2428060" cy="2259778"/>
          </a:xfrm>
          <a:prstGeom prst="rect">
            <a:avLst/>
          </a:prstGeom>
        </p:spPr>
      </p:pic>
      <p:pic>
        <p:nvPicPr>
          <p:cNvPr id="33" name="2 Imagen">
            <a:extLst>
              <a:ext uri="{FF2B5EF4-FFF2-40B4-BE49-F238E27FC236}">
                <a16:creationId xmlns:a16="http://schemas.microsoft.com/office/drawing/2014/main" id="{8F57BA39-2779-4713-853E-97CB5F577F6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178927" y="3284135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E8F5D2-4778-4EAC-B769-43CB5D425AC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4572000" y="5353893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1983094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29 0.03564 L -0.08229 0.03588 C -0.08802 0.05254 -0.10521 0.06852 -0.08854 0.08078 C -0.0849 0.08356 -0.08004 0.08495 -0.0757 0.08703 C -0.08229 0.0912 -0.09045 0.09328 -0.09497 0.0993 C -0.0967 0.10185 -0.09358 0.10602 -0.09063 0.1074 C -0.0849 0.11041 -0.07795 0.11018 -0.07136 0.11157 C -0.0658 0.10555 -0.05886 0.1 -0.05434 0.09305 C -0.04254 0.07523 -0.04271 0.07176 -0.03941 0.05625 C -0.03715 0.06782 -0.03854 0.08055 -0.03316 0.0912 C -0.03143 0.09421 -0.02448 0.09189 -0.02222 0.08912 C -0.01927 0.08518 -0.02084 0.07939 -0.02031 0.07477 C -0.01962 0.08217 -0.02361 0.09189 -0.01806 0.09722 C -0.01424 0.10092 -0.0066 0.09514 -0.00313 0.0912 C 0.00191 0.08541 0.0026 0.07731 0.00555 0.0706 C 0.00694 0.06689 0.01111 0.06504 0.01389 0.0625 C 0.01319 0.07199 0.00469 0.08426 0.0118 0.0912 C 0.01753 0.09652 0.01857 0.07708 0.02257 0.0706 C 0.02482 0.06689 0.02812 0.06365 0.03107 0.06041 C 0.03472 0.06111 0.03941 0.05972 0.04184 0.0625 C 0.04531 0.06689 0.04375 0.07361 0.04601 0.0787 C 0.04809 0.08379 0.05173 0.08842 0.05469 0.09305 C 0.05955 0.08912 0.06458 0.08472 0.06962 0.08078 C 0.07916 0.07338 0.08264 0.07361 0.06962 0.07685 C 0.06701 0.08657 0.06267 0.09537 0.07812 0.10347 C 0.08246 0.10555 0.0868 0.0993 0.0908 0.09722 C 0.09149 0.08912 0.09375 0.08078 0.09305 0.07268 C 0.09305 0.07014 0.08871 0.06898 0.08889 0.06643 C 0.08941 0.05949 0.09305 0.05277 0.09514 0.04606 C 0.09583 0.03912 0.09548 0.01898 0.09739 0.02546 C 0.10208 0.04213 0.09687 0.07176 0.10173 0.08912 C 0.10208 0.0912 0.10573 0.09051 0.10798 0.0912 C 0.12118 0.08865 0.12048 0.0912 0.12726 0.07685 C 0.12864 0.07361 0.13281 0.06782 0.12934 0.06643 C 0.12309 0.06435 0.11666 0.06921 0.11007 0.0706 C 0.10729 0.07893 0.09774 0.09745 0.11441 0.10347 C 0.12048 0.10555 0.1243 0.09514 0.12934 0.0912 C 0.13298 0.09166 0.13646 0.09305 0.13993 0.09305 C 0.14427 0.09305 0.14861 0.09004 0.15278 0.0912 C 0.15538 0.09166 0.15573 0.09514 0.15712 0.09722 C 0.16285 0.0912 0.16944 0.08564 0.1743 0.0787 C 0.17656 0.07523 0.17899 0.06227 0.17864 0.06643 C 0.17656 0.08495 0.17465 0.1037 0.16996 0.12176 C 0.1691 0.12453 0.16875 0.12731 0.16771 0.13009 C 0.16719 0.13148 0.16649 0.13287 0.1658 0.13426 L 0.1658 0.13449 L 0.18298 0.12801 L 0.18298 0.12824 L 0.1743 0.13009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87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JUEV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29 0.03564 L -0.08229 0.03588 C -0.08802 0.05254 -0.10521 0.06852 -0.08854 0.08078 C -0.0849 0.08356 -0.08004 0.08495 -0.0757 0.08703 C -0.08229 0.0912 -0.09045 0.09328 -0.09497 0.0993 C -0.0967 0.10185 -0.09358 0.10602 -0.09063 0.1074 C -0.0849 0.11041 -0.07795 0.11018 -0.07136 0.11157 C -0.0658 0.10555 -0.05886 0.1 -0.05434 0.09305 C -0.04254 0.07523 -0.04271 0.07176 -0.03941 0.05625 C -0.03715 0.06782 -0.03854 0.08055 -0.03316 0.0912 C -0.03143 0.09421 -0.02448 0.09189 -0.02222 0.08912 C -0.01927 0.08518 -0.02084 0.07939 -0.02031 0.07477 C -0.01962 0.08217 -0.02361 0.09189 -0.01806 0.09722 C -0.01424 0.10092 -0.0066 0.09514 -0.00313 0.0912 C 0.00191 0.08541 0.0026 0.07731 0.00555 0.0706 C 0.00694 0.06689 0.01111 0.06504 0.01389 0.0625 C 0.01319 0.07199 0.00469 0.08426 0.0118 0.0912 C 0.01753 0.09652 0.01857 0.07708 0.02257 0.0706 C 0.02482 0.06689 0.02812 0.06365 0.03107 0.06041 C 0.03472 0.06111 0.03941 0.05972 0.04184 0.0625 C 0.04531 0.06689 0.04375 0.07361 0.04601 0.0787 C 0.04809 0.08379 0.05173 0.08842 0.05469 0.09305 C 0.05955 0.08912 0.06458 0.08472 0.06962 0.08078 C 0.07916 0.07338 0.08264 0.07361 0.06962 0.07685 C 0.06701 0.08657 0.06267 0.09537 0.07812 0.10347 C 0.08246 0.10555 0.0868 0.0993 0.0908 0.09722 C 0.09149 0.08912 0.09375 0.08078 0.09305 0.07268 C 0.09305 0.07014 0.08871 0.06898 0.08889 0.06643 C 0.08941 0.05949 0.09305 0.05277 0.09514 0.04606 C 0.09583 0.03912 0.09548 0.01898 0.09739 0.02546 C 0.10208 0.04213 0.09687 0.07176 0.10173 0.08912 C 0.10208 0.0912 0.10573 0.09051 0.10798 0.0912 C 0.12118 0.08865 0.12048 0.0912 0.12726 0.07685 C 0.12864 0.07361 0.13281 0.06782 0.12934 0.06643 C 0.12309 0.06435 0.11666 0.06921 0.11007 0.0706 C 0.10729 0.07893 0.09774 0.09745 0.11441 0.10347 C 0.12048 0.10555 0.1243 0.09514 0.12934 0.0912 C 0.13298 0.09166 0.13646 0.09305 0.13993 0.09305 C 0.14427 0.09305 0.14861 0.09004 0.15278 0.0912 C 0.15538 0.09166 0.15573 0.09514 0.15712 0.09722 C 0.16285 0.0912 0.16944 0.08564 0.1743 0.0787 C 0.17656 0.07523 0.17899 0.06227 0.17864 0.06643 C 0.17656 0.08495 0.17465 0.1037 0.16996 0.12176 C 0.1691 0.12453 0.16875 0.12731 0.16771 0.13009 C 0.16719 0.13148 0.16649 0.13287 0.1658 0.13426 L 0.1658 0.13449 L 0.18298 0.12801 L 0.18298 0.12824 L 0.1743 0.13009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87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JUEV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del mismo lado"/>
          <p:cNvSpPr/>
          <p:nvPr/>
        </p:nvSpPr>
        <p:spPr>
          <a:xfrm rot="16200000">
            <a:off x="6804248" y="476672"/>
            <a:ext cx="864096" cy="3312368"/>
          </a:xfrm>
          <a:prstGeom prst="flowChartAlternateProcess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1719064"/>
            <a:ext cx="864096" cy="3419872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dondear rectángulo de esquina del mismo lado"/>
          <p:cNvSpPr/>
          <p:nvPr/>
        </p:nvSpPr>
        <p:spPr>
          <a:xfrm rot="16200000">
            <a:off x="6732240" y="3068960"/>
            <a:ext cx="864096" cy="3456384"/>
          </a:xfrm>
          <a:prstGeom prst="roundRect">
            <a:avLst/>
          </a:prstGeom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188115" y="1785010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tuesday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084168" y="3075056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wednesday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444208" y="4465178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friday</a:t>
            </a:r>
            <a:endParaRPr lang="es-ES" sz="4000" b="1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F21C7C3-0F9B-4B7E-BD93-691D57F6C3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403648" y="1692097"/>
            <a:ext cx="4715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after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monday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4B90C6-E19C-4F25-BE98-47928C6F946A}"/>
              </a:ext>
            </a:extLst>
          </p:cNvPr>
          <p:cNvSpPr txBox="1"/>
          <p:nvPr/>
        </p:nvSpPr>
        <p:spPr>
          <a:xfrm>
            <a:off x="1520680" y="4555691"/>
            <a:ext cx="2923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800" dirty="0" err="1">
                <a:latin typeface="Comic Sans MS" panose="030F0702030302020204" pitchFamily="66" charset="0"/>
              </a:rPr>
              <a:t>tuesday</a:t>
            </a:r>
            <a:endParaRPr lang="es-ES" sz="4800" dirty="0">
              <a:latin typeface="Comic Sans MS" panose="030F0702030302020204" pitchFamily="66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03B61FA-D8AB-482A-80FE-C4F5D67A02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65" y="2276872"/>
            <a:ext cx="2247842" cy="2092051"/>
          </a:xfrm>
          <a:prstGeom prst="rect">
            <a:avLst/>
          </a:prstGeom>
        </p:spPr>
      </p:pic>
      <p:pic>
        <p:nvPicPr>
          <p:cNvPr id="33" name="2 Imagen">
            <a:extLst>
              <a:ext uri="{FF2B5EF4-FFF2-40B4-BE49-F238E27FC236}">
                <a16:creationId xmlns:a16="http://schemas.microsoft.com/office/drawing/2014/main" id="{8F57BA39-2779-4713-853E-97CB5F577F6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178927" y="3284135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7FBDD1A-9F9D-4F9C-B305-C2012E239DA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5535804" y="213505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6002570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12 0.04259 L -0.08212 0.04282 C -0.08698 0.05949 -0.10139 0.07546 -0.0875 0.08773 C -0.08438 0.09051 -0.08038 0.09189 -0.07674 0.09398 C -0.08212 0.09814 -0.08906 0.10023 -0.09288 0.10625 C -0.09427 0.10879 -0.09167 0.11296 -0.08924 0.11435 C -0.08438 0.11736 -0.07847 0.11713 -0.07309 0.11852 C -0.0684 0.1125 -0.0625 0.10694 -0.05868 0.1 C -0.04879 0.08217 -0.04896 0.0787 -0.04618 0.06319 C -0.04427 0.07477 -0.04549 0.0875 -0.0408 0.09814 C -0.03941 0.10115 -0.03351 0.09884 -0.03177 0.09606 C -0.02934 0.09213 -0.03056 0.08634 -0.03021 0.08171 C -0.02952 0.08912 -0.03299 0.09884 -0.0283 0.10416 C -0.025 0.10787 -0.01858 0.10208 -0.0158 0.09814 C -0.01146 0.09236 -0.01094 0.08426 -0.00851 0.07754 C -0.00729 0.07384 -0.00382 0.07199 -0.00139 0.06944 C -0.00191 0.07893 -0.00903 0.0912 -0.00313 0.09814 C 0.00173 0.10347 0.00243 0.08402 0.0059 0.07754 C 0.00781 0.07384 0.01059 0.0706 0.01302 0.06736 C 0.01597 0.06805 0.02014 0.06666 0.02205 0.06944 C 0.025 0.07384 0.02378 0.08055 0.02552 0.08564 C 0.02743 0.09074 0.03038 0.09537 0.03281 0.1 C 0.0368 0.09606 0.04114 0.09166 0.04531 0.08773 C 0.05347 0.08032 0.05625 0.08055 0.04531 0.08379 C 0.04323 0.09352 0.03958 0.10231 0.05243 0.11041 C 0.05607 0.1125 0.05972 0.10625 0.06319 0.10416 C 0.06389 0.09606 0.06562 0.08773 0.0651 0.07963 C 0.0651 0.07708 0.06146 0.07592 0.06163 0.07338 C 0.06198 0.06643 0.0651 0.05972 0.06684 0.05301 C 0.06753 0.04606 0.06701 0.02592 0.06875 0.0324 C 0.07274 0.04907 0.06823 0.0787 0.07239 0.09606 C 0.07274 0.09814 0.07569 0.09745 0.0776 0.09814 C 0.08871 0.0956 0.08802 0.09814 0.09375 0.08379 C 0.09496 0.08055 0.09844 0.07477 0.09566 0.07338 C 0.09028 0.07129 0.08489 0.07615 0.07934 0.07754 C 0.07691 0.08588 0.0691 0.10439 0.08298 0.11041 C 0.08802 0.1125 0.09132 0.10208 0.09566 0.09814 C 0.09861 0.09861 0.10139 0.1 0.10451 0.1 C 0.10816 0.1 0.1118 0.09699 0.11528 0.09814 C 0.11753 0.09861 0.11771 0.10208 0.11892 0.10416 C 0.12378 0.09814 0.12916 0.09259 0.13333 0.08564 C 0.13524 0.08217 0.13732 0.06921 0.13698 0.07338 C 0.13524 0.09189 0.13368 0.11064 0.12969 0.1287 C 0.12899 0.13148 0.12864 0.13426 0.12778 0.13703 C 0.12743 0.13842 0.12673 0.13981 0.12621 0.1412 L 0.12621 0.14143 L 0.14062 0.13495 L 0.14062 0.13518 L 0.13333 0.13703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73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MART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2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12 0.04259 L -0.08212 0.04282 C -0.08698 0.05949 -0.10139 0.07546 -0.0875 0.08773 C -0.08438 0.09051 -0.08038 0.09189 -0.07674 0.09398 C -0.08212 0.09814 -0.08906 0.10023 -0.09288 0.10625 C -0.09427 0.10879 -0.09167 0.11296 -0.08924 0.11435 C -0.08438 0.11736 -0.07847 0.11713 -0.07309 0.11852 C -0.0684 0.1125 -0.0625 0.10694 -0.05868 0.1 C -0.04879 0.08217 -0.04896 0.0787 -0.04618 0.06319 C -0.04427 0.07477 -0.04549 0.0875 -0.0408 0.09814 C -0.03941 0.10115 -0.03351 0.09884 -0.03177 0.09606 C -0.02934 0.09213 -0.03056 0.08634 -0.03021 0.08171 C -0.02952 0.08912 -0.03299 0.09884 -0.0283 0.10416 C -0.025 0.10787 -0.01858 0.10208 -0.0158 0.09814 C -0.01146 0.09236 -0.01094 0.08426 -0.00851 0.07754 C -0.00729 0.07384 -0.00382 0.07199 -0.00139 0.06944 C -0.00191 0.07893 -0.00903 0.0912 -0.00313 0.09814 C 0.00173 0.10347 0.00243 0.08402 0.0059 0.07754 C 0.00781 0.07384 0.01059 0.0706 0.01302 0.06736 C 0.01597 0.06805 0.02014 0.06666 0.02205 0.06944 C 0.025 0.07384 0.02378 0.08055 0.02552 0.08564 C 0.02743 0.09074 0.03038 0.09537 0.03281 0.1 C 0.0368 0.09606 0.04114 0.09166 0.04531 0.08773 C 0.05347 0.08032 0.05625 0.08055 0.04531 0.08379 C 0.04323 0.09352 0.03958 0.10231 0.05243 0.11041 C 0.05607 0.1125 0.05972 0.10625 0.06319 0.10416 C 0.06389 0.09606 0.06562 0.08773 0.0651 0.07963 C 0.0651 0.07708 0.06146 0.07592 0.06163 0.07338 C 0.06198 0.06643 0.0651 0.05972 0.06684 0.05301 C 0.06753 0.04606 0.06701 0.02592 0.06875 0.0324 C 0.07274 0.04907 0.06823 0.0787 0.07239 0.09606 C 0.07274 0.09814 0.07569 0.09745 0.0776 0.09814 C 0.08871 0.0956 0.08802 0.09814 0.09375 0.08379 C 0.09496 0.08055 0.09844 0.07477 0.09566 0.07338 C 0.09028 0.07129 0.08489 0.07615 0.07934 0.07754 C 0.07691 0.08588 0.0691 0.10439 0.08298 0.11041 C 0.08802 0.1125 0.09132 0.10208 0.09566 0.09814 C 0.09861 0.09861 0.10139 0.1 0.10451 0.1 C 0.10816 0.1 0.1118 0.09699 0.11528 0.09814 C 0.11753 0.09861 0.11771 0.10208 0.11892 0.10416 C 0.12378 0.09814 0.12916 0.09259 0.13333 0.08564 C 0.13524 0.08217 0.13732 0.06921 0.13698 0.07338 C 0.13524 0.09189 0.13368 0.11064 0.12969 0.1287 C 0.12899 0.13148 0.12864 0.13426 0.12778 0.13703 C 0.12743 0.13842 0.12673 0.13981 0.12621 0.1412 L 0.12621 0.14143 L 0.14062 0.13495 L 0.14062 0.13518 L 0.13333 0.13703 " pathEditMode="relative" rAng="0" ptsTypes="AAAAAAAAAAAAAAAAAAAAAAAAAAAAAAAAAAAAAAAAAAAAAAAAA">
                                          <p:cBhvr>
                                            <p:cTn id="73" dur="3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73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MART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dondear rectángulo de esquina del mismo lado"/>
          <p:cNvSpPr/>
          <p:nvPr/>
        </p:nvSpPr>
        <p:spPr>
          <a:xfrm rot="16200000">
            <a:off x="6732240" y="1772817"/>
            <a:ext cx="864096" cy="3456384"/>
          </a:xfrm>
          <a:prstGeom prst="roundRect">
            <a:avLst/>
          </a:prstGeom>
          <a:solidFill>
            <a:srgbClr val="CCFF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Redondear rectángulo de esquina del mismo lado"/>
          <p:cNvSpPr/>
          <p:nvPr/>
        </p:nvSpPr>
        <p:spPr>
          <a:xfrm rot="16200000">
            <a:off x="6804248" y="3140968"/>
            <a:ext cx="864096" cy="3312368"/>
          </a:xfrm>
          <a:prstGeom prst="flowChartAlternateProcess">
            <a:avLst/>
          </a:prstGeom>
          <a:solidFill>
            <a:srgbClr val="CCECFF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494928"/>
            <a:ext cx="864096" cy="3419872"/>
          </a:xfrm>
          <a:prstGeom prst="roundRect">
            <a:avLst/>
          </a:prstGeom>
          <a:solidFill>
            <a:srgbClr val="FFCC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274421" y="4423032"/>
            <a:ext cx="248648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saturday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29641" y="1857018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monday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372200" y="3153162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tuesday</a:t>
            </a:r>
            <a:endParaRPr lang="es-ES" sz="4000" b="1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87B0E4C-1F2B-4CC1-B985-9FE1C68752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331640" y="1764105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A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of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weekend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A24298-0BD0-477C-9142-C011C36D0B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65" y="2597828"/>
            <a:ext cx="2247842" cy="209205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1E4D467-1825-48C3-B797-0A8E88BD8051}"/>
              </a:ext>
            </a:extLst>
          </p:cNvPr>
          <p:cNvSpPr txBox="1"/>
          <p:nvPr/>
        </p:nvSpPr>
        <p:spPr>
          <a:xfrm>
            <a:off x="1520680" y="4555691"/>
            <a:ext cx="2923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err="1">
                <a:latin typeface="Comic Sans MS" panose="030F0702030302020204" pitchFamily="66" charset="0"/>
              </a:rPr>
              <a:t>saturday</a:t>
            </a:r>
            <a:endParaRPr lang="es-ES" sz="4000" dirty="0">
              <a:latin typeface="Comic Sans MS" panose="030F0702030302020204" pitchFamily="66" charset="0"/>
            </a:endParaRPr>
          </a:p>
        </p:txBody>
      </p:sp>
      <p:pic>
        <p:nvPicPr>
          <p:cNvPr id="34" name="2 Imagen">
            <a:extLst>
              <a:ext uri="{FF2B5EF4-FFF2-40B4-BE49-F238E27FC236}">
                <a16:creationId xmlns:a16="http://schemas.microsoft.com/office/drawing/2014/main" id="{205A2C2A-4C4B-4A74-819A-5B4CD035C36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279872" y="3174311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68A2AD-08AB-43C4-ACC4-D26D8007D63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4572000" y="5353893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4241193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82 0.0426 L -0.08282 0.04283 C -0.0875 0.0595 -0.10122 0.07547 -0.08768 0.08774 C -0.0849 0.09051 -0.08108 0.0919 -0.07761 0.09399 C -0.08282 0.09815 -0.08941 0.10024 -0.09306 0.10625 C -0.09428 0.1088 -0.09184 0.11297 -0.08959 0.11436 C -0.0849 0.11737 -0.07934 0.11713 -0.07414 0.11852 C -0.06962 0.1125 -0.06407 0.10695 -0.06042 0.1 C -0.05105 0.08218 -0.05122 0.07871 -0.04844 0.0632 C -0.04671 0.07477 -0.04775 0.0875 -0.04341 0.09815 C -0.04202 0.10116 -0.03646 0.09885 -0.03473 0.09607 C -0.0323 0.09213 -0.03368 0.08635 -0.03316 0.08172 C -0.03264 0.08912 -0.03577 0.09885 -0.03143 0.10417 C -0.0283 0.10787 -0.02223 0.10209 -0.01945 0.09815 C -0.01546 0.09237 -0.01476 0.08426 -0.0125 0.07755 C -0.01129 0.07385 -0.00816 0.072 -0.00573 0.06945 C -0.00643 0.07894 -0.01303 0.09121 -0.00747 0.09815 C -0.00296 0.10348 -0.00209 0.08403 0.00121 0.07755 C 0.00277 0.07385 0.00555 0.07061 0.00798 0.06737 C 0.01076 0.06806 0.01458 0.06667 0.01666 0.06945 C 0.01927 0.07385 0.01805 0.08056 0.01996 0.08565 C 0.0217 0.09075 0.02447 0.09537 0.02691 0.1 C 0.03072 0.09607 0.03472 0.09167 0.03888 0.08774 C 0.04652 0.08033 0.04913 0.08056 0.03888 0.0838 C 0.0368 0.09352 0.03333 0.10232 0.04548 0.11042 C 0.04895 0.1125 0.0526 0.10625 0.0559 0.10417 C 0.05642 0.09607 0.05816 0.08774 0.05746 0.07963 C 0.05746 0.07709 0.05416 0.07593 0.05434 0.07338 C 0.05451 0.06644 0.05746 0.05973 0.0592 0.05301 C 0.05989 0.04607 0.05954 0.02593 0.06093 0.03241 C 0.06493 0.04908 0.06059 0.07871 0.06441 0.09607 C 0.06493 0.09815 0.06788 0.09746 0.06961 0.09815 C 0.08003 0.09561 0.07951 0.09815 0.08507 0.0838 C 0.08611 0.08056 0.08923 0.07477 0.08663 0.07338 C 0.08159 0.0713 0.07638 0.07616 0.07118 0.07755 C 0.06892 0.08588 0.06145 0.1044 0.07465 0.11042 C 0.07951 0.1125 0.08263 0.10209 0.08663 0.09815 C 0.08958 0.09862 0.09236 0.1 0.09513 0.1 C 0.09878 0.1 0.10208 0.097 0.10538 0.09815 C 0.10746 0.09862 0.10781 0.10209 0.10885 0.10417 C 0.11354 0.09815 0.11875 0.0926 0.12257 0.08565 C 0.12447 0.08218 0.12638 0.06922 0.12604 0.07338 C 0.12447 0.0919 0.12291 0.11065 0.11909 0.12871 C 0.1184 0.13149 0.11805 0.13426 0.11736 0.13704 C 0.11701 0.13843 0.11632 0.13982 0.11579 0.14121 L 0.11579 0.14144 L 0.12968 0.13496 L 0.12968 0.13519 L 0.12257 0.13704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87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SABAD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4" grpId="0" animBg="1"/>
          <p:bldP spid="5" grpId="0" animBg="1"/>
          <p:bldP spid="5" grpId="1" animBg="1"/>
          <p:bldP spid="5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82 0.0426 L -0.08282 0.04283 C -0.0875 0.0595 -0.10122 0.07547 -0.08768 0.08774 C -0.0849 0.09051 -0.08108 0.0919 -0.07761 0.09399 C -0.08282 0.09815 -0.08941 0.10024 -0.09306 0.10625 C -0.09428 0.1088 -0.09184 0.11297 -0.08959 0.11436 C -0.0849 0.11737 -0.07934 0.11713 -0.07414 0.11852 C -0.06962 0.1125 -0.06407 0.10695 -0.06042 0.1 C -0.05105 0.08218 -0.05122 0.07871 -0.04844 0.0632 C -0.04671 0.07477 -0.04775 0.0875 -0.04341 0.09815 C -0.04202 0.10116 -0.03646 0.09885 -0.03473 0.09607 C -0.0323 0.09213 -0.03368 0.08635 -0.03316 0.08172 C -0.03264 0.08912 -0.03577 0.09885 -0.03143 0.10417 C -0.0283 0.10787 -0.02223 0.10209 -0.01945 0.09815 C -0.01546 0.09237 -0.01476 0.08426 -0.0125 0.07755 C -0.01129 0.07385 -0.00816 0.072 -0.00573 0.06945 C -0.00643 0.07894 -0.01303 0.09121 -0.00747 0.09815 C -0.00296 0.10348 -0.00209 0.08403 0.00121 0.07755 C 0.00277 0.07385 0.00555 0.07061 0.00798 0.06737 C 0.01076 0.06806 0.01458 0.06667 0.01666 0.06945 C 0.01927 0.07385 0.01805 0.08056 0.01996 0.08565 C 0.0217 0.09075 0.02447 0.09537 0.02691 0.1 C 0.03072 0.09607 0.03472 0.09167 0.03888 0.08774 C 0.04652 0.08033 0.04913 0.08056 0.03888 0.0838 C 0.0368 0.09352 0.03333 0.10232 0.04548 0.11042 C 0.04895 0.1125 0.0526 0.10625 0.0559 0.10417 C 0.05642 0.09607 0.05816 0.08774 0.05746 0.07963 C 0.05746 0.07709 0.05416 0.07593 0.05434 0.07338 C 0.05451 0.06644 0.05746 0.05973 0.0592 0.05301 C 0.05989 0.04607 0.05954 0.02593 0.06093 0.03241 C 0.06493 0.04908 0.06059 0.07871 0.06441 0.09607 C 0.06493 0.09815 0.06788 0.09746 0.06961 0.09815 C 0.08003 0.09561 0.07951 0.09815 0.08507 0.0838 C 0.08611 0.08056 0.08923 0.07477 0.08663 0.07338 C 0.08159 0.0713 0.07638 0.07616 0.07118 0.07755 C 0.06892 0.08588 0.06145 0.1044 0.07465 0.11042 C 0.07951 0.1125 0.08263 0.10209 0.08663 0.09815 C 0.08958 0.09862 0.09236 0.1 0.09513 0.1 C 0.09878 0.1 0.10208 0.097 0.10538 0.09815 C 0.10746 0.09862 0.10781 0.10209 0.10885 0.10417 C 0.11354 0.09815 0.11875 0.0926 0.12257 0.08565 C 0.12447 0.08218 0.12638 0.06922 0.12604 0.07338 C 0.12447 0.0919 0.12291 0.11065 0.11909 0.12871 C 0.1184 0.13149 0.11805 0.13426 0.11736 0.13704 C 0.11701 0.13843 0.11632 0.13982 0.11579 0.14121 L 0.11579 0.14144 L 0.12968 0.13496 L 0.12968 0.13519 L 0.12257 0.13704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87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SABAD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4" grpId="0" animBg="1"/>
          <p:bldP spid="5" grpId="0" animBg="1"/>
          <p:bldP spid="5" grpId="1" animBg="1"/>
          <p:bldP spid="5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dondear rectángulo de esquina del mismo lado"/>
          <p:cNvSpPr/>
          <p:nvPr/>
        </p:nvSpPr>
        <p:spPr>
          <a:xfrm rot="16200000">
            <a:off x="6732240" y="1772817"/>
            <a:ext cx="864096" cy="3456384"/>
          </a:xfrm>
          <a:prstGeom prst="roundRect">
            <a:avLst/>
          </a:prstGeom>
          <a:solidFill>
            <a:srgbClr val="CCFF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Redondear rectángulo de esquina del mismo lado"/>
          <p:cNvSpPr/>
          <p:nvPr/>
        </p:nvSpPr>
        <p:spPr>
          <a:xfrm rot="16200000">
            <a:off x="6804248" y="3140968"/>
            <a:ext cx="864096" cy="3312368"/>
          </a:xfrm>
          <a:prstGeom prst="flowChartAlternateProcess">
            <a:avLst/>
          </a:prstGeom>
          <a:solidFill>
            <a:srgbClr val="CCECFF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Redondear rectángulo de esquina del mismo lado"/>
          <p:cNvSpPr/>
          <p:nvPr/>
        </p:nvSpPr>
        <p:spPr>
          <a:xfrm rot="16200000">
            <a:off x="6750496" y="494928"/>
            <a:ext cx="864096" cy="3419872"/>
          </a:xfrm>
          <a:prstGeom prst="roundRect">
            <a:avLst/>
          </a:prstGeom>
          <a:solidFill>
            <a:srgbClr val="FFCCCC"/>
          </a:solidFill>
          <a:ln>
            <a:noFill/>
          </a:ln>
          <a:effectLst>
            <a:outerShdw blurRad="190500" dist="20000" dir="5400000" rotWithShape="0">
              <a:srgbClr val="000000">
                <a:alpha val="52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6274421" y="4423032"/>
            <a:ext cx="248648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/>
              <a:t>   </a:t>
            </a:r>
            <a:r>
              <a:rPr lang="es-ES_tradnl" sz="4000" b="1" dirty="0" err="1"/>
              <a:t>monday</a:t>
            </a:r>
            <a:endParaRPr lang="es-ES" sz="40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329641" y="1857018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sunday</a:t>
            </a:r>
            <a:endParaRPr lang="es-ES" sz="40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372200" y="3153162"/>
            <a:ext cx="280831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 err="1"/>
              <a:t>tuesday</a:t>
            </a:r>
            <a:endParaRPr lang="es-ES" sz="4000" b="1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C4F5747-1C9D-478B-97D3-4CCA8DFF8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6126100" cy="6317540"/>
          </a:xfrm>
          <a:prstGeom prst="rect">
            <a:avLst/>
          </a:prstGeom>
        </p:spPr>
      </p:pic>
      <p:pic>
        <p:nvPicPr>
          <p:cNvPr id="20" name="1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98141"/>
            <a:ext cx="781744" cy="7413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9261C3-66CA-440D-B436-C76983A68E00}"/>
              </a:ext>
            </a:extLst>
          </p:cNvPr>
          <p:cNvSpPr txBox="1"/>
          <p:nvPr/>
        </p:nvSpPr>
        <p:spPr>
          <a:xfrm>
            <a:off x="1493036" y="1692097"/>
            <a:ext cx="3078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first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day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of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the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s-ES_tradnl" sz="32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week</a:t>
            </a:r>
            <a:r>
              <a:rPr lang="es-ES_tradnl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s-ES" sz="32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A24298-0BD0-477C-9142-C011C36D0B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65" y="2597828"/>
            <a:ext cx="2247842" cy="209205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1E4D467-1825-48C3-B797-0A8E88BD8051}"/>
              </a:ext>
            </a:extLst>
          </p:cNvPr>
          <p:cNvSpPr txBox="1"/>
          <p:nvPr/>
        </p:nvSpPr>
        <p:spPr>
          <a:xfrm>
            <a:off x="1520680" y="4593322"/>
            <a:ext cx="2923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000" dirty="0" err="1">
                <a:latin typeface="Comic Sans MS" panose="030F0702030302020204" pitchFamily="66" charset="0"/>
              </a:rPr>
              <a:t>monday</a:t>
            </a:r>
            <a:endParaRPr lang="es-ES" sz="4000" dirty="0">
              <a:latin typeface="Comic Sans MS" panose="030F0702030302020204" pitchFamily="66" charset="0"/>
            </a:endParaRPr>
          </a:p>
        </p:txBody>
      </p:sp>
      <p:pic>
        <p:nvPicPr>
          <p:cNvPr id="34" name="2 Imagen">
            <a:extLst>
              <a:ext uri="{FF2B5EF4-FFF2-40B4-BE49-F238E27FC236}">
                <a16:creationId xmlns:a16="http://schemas.microsoft.com/office/drawing/2014/main" id="{205A2C2A-4C4B-4A74-819A-5B4CD035C36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 t="42806" r="6876" b="41313"/>
          <a:stretch/>
        </p:blipFill>
        <p:spPr>
          <a:xfrm rot="20125330">
            <a:off x="2279872" y="3174311"/>
            <a:ext cx="4230492" cy="603428"/>
          </a:xfrm>
          <a:prstGeom prst="rect">
            <a:avLst/>
          </a:prstGeom>
          <a:effectLst>
            <a:outerShdw blurRad="457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E7B1B53-D698-4A01-890D-E1E4B2C2A06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32150" r="18019" b="24978"/>
          <a:stretch/>
        </p:blipFill>
        <p:spPr>
          <a:xfrm>
            <a:off x="2378278" y="5430308"/>
            <a:ext cx="2193722" cy="1459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9307580"/>
      </p:ext>
    </p:extLst>
  </p:cSld>
  <p:clrMapOvr>
    <a:masterClrMapping/>
  </p:clrMapOvr>
  <p:transition spd="slow">
    <p:wipe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705 0.05926 L -0.09705 0.0595 C -0.10105 0.07616 -0.11303 0.09213 -0.10122 0.1044 C -0.09879 0.10718 -0.09549 0.10857 -0.09254 0.11065 C -0.09705 0.11482 -0.10278 0.1169 -0.10591 0.12292 C -0.10695 0.12547 -0.10487 0.12963 -0.10296 0.13102 C -0.09879 0.13403 -0.09393 0.1338 -0.08941 0.13519 C -0.08559 0.12917 -0.08073 0.12362 -0.07761 0.11667 C -0.06945 0.09885 -0.06962 0.09537 -0.06719 0.07987 C -0.0658 0.09144 -0.06667 0.10417 -0.06285 0.11482 C -0.06164 0.11783 -0.05695 0.11551 -0.05539 0.11274 C -0.0533 0.1088 -0.05452 0.10301 -0.054 0.09838 C -0.05348 0.10579 -0.05625 0.11551 -0.05243 0.12084 C -0.04983 0.12454 -0.04445 0.11875 -0.04219 0.11482 C -0.03872 0.10903 -0.03803 0.10093 -0.03612 0.09422 C -0.03507 0.09051 -0.0323 0.08866 -0.03021 0.08612 C -0.03091 0.09561 -0.03664 0.10787 -0.03178 0.11482 C -0.02778 0.12014 -0.02709 0.1007 -0.02431 0.09422 C -0.02292 0.09051 -0.02049 0.08727 -0.01841 0.08403 C -0.01598 0.08473 -0.01268 0.08334 -0.01077 0.08612 C -0.00851 0.09051 -0.00955 0.09723 -0.00799 0.10232 C -0.00643 0.10741 -0.004 0.11204 -0.00191 0.11667 C 0.00138 0.11274 0.00486 0.10834 0.00833 0.1044 C 0.0151 0.097 0.01736 0.09723 0.00833 0.10047 C 0.00659 0.11019 0.00364 0.11899 0.01406 0.12709 C 0.01718 0.12917 0.02031 0.12292 0.02309 0.12084 C 0.02361 0.11274 0.02517 0.1044 0.02447 0.0963 C 0.02447 0.09375 0.0217 0.0926 0.02187 0.09005 C 0.02187 0.08311 0.02447 0.07639 0.02604 0.06968 C 0.02656 0.06274 0.02638 0.0426 0.02743 0.04908 C 0.0309 0.06575 0.02725 0.09537 0.03055 0.11274 C 0.0309 0.11482 0.0335 0.11412 0.03507 0.11482 C 0.04409 0.11227 0.04357 0.11482 0.04843 0.10047 C 0.0493 0.09723 0.05208 0.09144 0.04982 0.09005 C 0.04548 0.08797 0.04097 0.09283 0.03645 0.09422 C 0.03437 0.10255 0.02795 0.12107 0.03941 0.12709 C 0.04357 0.12917 0.04635 0.11875 0.04982 0.11482 C 0.05225 0.11528 0.05468 0.11667 0.05711 0.11667 C 0.06024 0.11667 0.06319 0.11366 0.06597 0.11482 C 0.06788 0.11528 0.06805 0.11875 0.06909 0.12084 C 0.07309 0.11482 0.0776 0.10926 0.0809 0.10232 C 0.08263 0.09885 0.0842 0.08588 0.08385 0.09005 C 0.08263 0.10857 0.08125 0.12732 0.07795 0.14537 C 0.07725 0.14815 0.07691 0.15093 0.07638 0.15371 C 0.07604 0.1551 0.07552 0.15649 0.075 0.15787 L 0.075 0.15811 L 0.08715 0.15162 L 0.08715 0.15186 L 0.0809 0.15371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50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LUN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4" grpId="0" animBg="1"/>
          <p:bldP spid="5" grpId="0" animBg="1"/>
          <p:bldP spid="5" grpId="1" animBg="1"/>
          <p:bldP spid="5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tra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3" presetClass="emph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0000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Beep_righ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xit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705 0.05926 L -0.09705 0.0595 C -0.10105 0.07616 -0.11303 0.09213 -0.10122 0.1044 C -0.09879 0.10718 -0.09549 0.10857 -0.09254 0.11065 C -0.09705 0.11482 -0.10278 0.1169 -0.10591 0.12292 C -0.10695 0.12547 -0.10487 0.12963 -0.10296 0.13102 C -0.09879 0.13403 -0.09393 0.1338 -0.08941 0.13519 C -0.08559 0.12917 -0.08073 0.12362 -0.07761 0.11667 C -0.06945 0.09885 -0.06962 0.09537 -0.06719 0.07987 C -0.0658 0.09144 -0.06667 0.10417 -0.06285 0.11482 C -0.06164 0.11783 -0.05695 0.11551 -0.05539 0.11274 C -0.0533 0.1088 -0.05452 0.10301 -0.054 0.09838 C -0.05348 0.10579 -0.05625 0.11551 -0.05243 0.12084 C -0.04983 0.12454 -0.04445 0.11875 -0.04219 0.11482 C -0.03872 0.10903 -0.03803 0.10093 -0.03612 0.09422 C -0.03507 0.09051 -0.0323 0.08866 -0.03021 0.08612 C -0.03091 0.09561 -0.03664 0.10787 -0.03178 0.11482 C -0.02778 0.12014 -0.02709 0.1007 -0.02431 0.09422 C -0.02292 0.09051 -0.02049 0.08727 -0.01841 0.08403 C -0.01598 0.08473 -0.01268 0.08334 -0.01077 0.08612 C -0.00851 0.09051 -0.00955 0.09723 -0.00799 0.10232 C -0.00643 0.10741 -0.004 0.11204 -0.00191 0.11667 C 0.00138 0.11274 0.00486 0.10834 0.00833 0.1044 C 0.0151 0.097 0.01736 0.09723 0.00833 0.10047 C 0.00659 0.11019 0.00364 0.11899 0.01406 0.12709 C 0.01718 0.12917 0.02031 0.12292 0.02309 0.12084 C 0.02361 0.11274 0.02517 0.1044 0.02447 0.0963 C 0.02447 0.09375 0.0217 0.0926 0.02187 0.09005 C 0.02187 0.08311 0.02447 0.07639 0.02604 0.06968 C 0.02656 0.06274 0.02638 0.0426 0.02743 0.04908 C 0.0309 0.06575 0.02725 0.09537 0.03055 0.11274 C 0.0309 0.11482 0.0335 0.11412 0.03507 0.11482 C 0.04409 0.11227 0.04357 0.11482 0.04843 0.10047 C 0.0493 0.09723 0.05208 0.09144 0.04982 0.09005 C 0.04548 0.08797 0.04097 0.09283 0.03645 0.09422 C 0.03437 0.10255 0.02795 0.12107 0.03941 0.12709 C 0.04357 0.12917 0.04635 0.11875 0.04982 0.11482 C 0.05225 0.11528 0.05468 0.11667 0.05711 0.11667 C 0.06024 0.11667 0.06319 0.11366 0.06597 0.11482 C 0.06788 0.11528 0.06805 0.11875 0.06909 0.12084 C 0.07309 0.11482 0.0776 0.10926 0.0809 0.10232 C 0.08263 0.09885 0.0842 0.08588 0.08385 0.09005 C 0.08263 0.10857 0.08125 0.12732 0.07795 0.14537 C 0.07725 0.14815 0.07691 0.15093 0.07638 0.15371 C 0.07604 0.1551 0.07552 0.15649 0.075 0.15787 L 0.075 0.15811 L 0.08715 0.15162 L 0.08715 0.15186 L 0.0809 0.15371 " pathEditMode="relative" rAng="0" ptsTypes="AAAAAAAAAAAAAAAAAAAAAAAAAAAAAAAAAAAAAAAAAAAAAAAAA">
                                          <p:cBhvr>
                                            <p:cTn id="62" dur="3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50" y="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LUN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xit" presetSubtype="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uzzer_wron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7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4" grpId="0" animBg="1"/>
          <p:bldP spid="5" grpId="0" animBg="1"/>
          <p:bldP spid="5" grpId="1" animBg="1"/>
          <p:bldP spid="5" grpId="2" animBg="1"/>
          <p:bldP spid="8" grpId="0"/>
          <p:bldP spid="8" grpId="1"/>
          <p:bldP spid="9" grpId="0"/>
          <p:bldP spid="9" grpId="1"/>
          <p:bldP spid="9" grpId="2"/>
          <p:bldP spid="10" grpId="0"/>
          <p:bldP spid="10" grpId="1"/>
          <p:bldP spid="10" grpId="2"/>
          <p:bldP spid="32" grpId="0"/>
        </p:bldLst>
      </p:timing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1229</TotalTime>
  <Words>278</Words>
  <Application>Microsoft Office PowerPoint</Application>
  <PresentationFormat>Экран (4:3)</PresentationFormat>
  <Paragraphs>126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Britannic Bold</vt:lpstr>
      <vt:lpstr>Calibri</vt:lpstr>
      <vt:lpstr>Cambria Math</vt:lpstr>
      <vt:lpstr>Comic Sans MS</vt:lpstr>
      <vt:lpstr>Tema de Office</vt:lpstr>
      <vt:lpstr>2_Tema de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teamteacher</dc:title>
  <dc:creator>Teamteacherchina</dc:creator>
  <cp:lastModifiedBy>Ирина Колотий</cp:lastModifiedBy>
  <cp:revision>147</cp:revision>
  <dcterms:created xsi:type="dcterms:W3CDTF">2014-11-12T21:23:29Z</dcterms:created>
  <dcterms:modified xsi:type="dcterms:W3CDTF">2023-06-13T23:51:50Z</dcterms:modified>
</cp:coreProperties>
</file>