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85" r:id="rId4"/>
    <p:sldId id="260" r:id="rId5"/>
    <p:sldId id="261" r:id="rId6"/>
    <p:sldId id="262" r:id="rId7"/>
    <p:sldId id="263" r:id="rId8"/>
    <p:sldId id="264" r:id="rId9"/>
    <p:sldId id="267" r:id="rId10"/>
    <p:sldId id="265" r:id="rId11"/>
    <p:sldId id="266" r:id="rId12"/>
    <p:sldId id="268" r:id="rId13"/>
    <p:sldId id="269" r:id="rId14"/>
    <p:sldId id="271" r:id="rId15"/>
    <p:sldId id="270" r:id="rId16"/>
    <p:sldId id="278" r:id="rId17"/>
    <p:sldId id="284" r:id="rId18"/>
    <p:sldId id="272" r:id="rId19"/>
    <p:sldId id="273" r:id="rId20"/>
    <p:sldId id="274" r:id="rId21"/>
    <p:sldId id="275" r:id="rId22"/>
    <p:sldId id="276" r:id="rId23"/>
    <p:sldId id="277" r:id="rId24"/>
    <p:sldId id="280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33CC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792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8B5CB-1064-485F-B55C-8DEF8645A91B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F0D6D-F04A-4005-ADD8-1BEDC235DF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8B5CB-1064-485F-B55C-8DEF8645A91B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F0D6D-F04A-4005-ADD8-1BEDC235DF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8B5CB-1064-485F-B55C-8DEF8645A91B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F0D6D-F04A-4005-ADD8-1BEDC235DF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8B5CB-1064-485F-B55C-8DEF8645A91B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F0D6D-F04A-4005-ADD8-1BEDC235DF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8B5CB-1064-485F-B55C-8DEF8645A91B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F0D6D-F04A-4005-ADD8-1BEDC235DF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8B5CB-1064-485F-B55C-8DEF8645A91B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F0D6D-F04A-4005-ADD8-1BEDC235DF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8B5CB-1064-485F-B55C-8DEF8645A91B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F0D6D-F04A-4005-ADD8-1BEDC235DF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8B5CB-1064-485F-B55C-8DEF8645A91B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F0D6D-F04A-4005-ADD8-1BEDC235DF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8B5CB-1064-485F-B55C-8DEF8645A91B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F0D6D-F04A-4005-ADD8-1BEDC235DF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8B5CB-1064-485F-B55C-8DEF8645A91B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F0D6D-F04A-4005-ADD8-1BEDC235DF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8B5CB-1064-485F-B55C-8DEF8645A91B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F0D6D-F04A-4005-ADD8-1BEDC235DF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88B5CB-1064-485F-B55C-8DEF8645A91B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0F0D6D-F04A-4005-ADD8-1BEDC235DFE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Горизонтальный свиток 10"/>
          <p:cNvSpPr/>
          <p:nvPr/>
        </p:nvSpPr>
        <p:spPr>
          <a:xfrm>
            <a:off x="571472" y="90000"/>
            <a:ext cx="8100000" cy="6696000"/>
          </a:xfrm>
          <a:prstGeom prst="horizontalScroll">
            <a:avLst/>
          </a:prstGeom>
          <a:solidFill>
            <a:srgbClr val="92D050"/>
          </a:solidFill>
          <a:ln w="38100">
            <a:solidFill>
              <a:srgbClr val="FF33CC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00FF"/>
                </a:solidFill>
                <a:latin typeface="Monotype Corsiva" pitchFamily="66" charset="0"/>
              </a:rPr>
              <a:t>Аппликация  из природного материала   </a:t>
            </a:r>
          </a:p>
          <a:p>
            <a:pPr algn="ctr"/>
            <a:r>
              <a:rPr lang="ru-RU" sz="3600" b="1" dirty="0" smtClean="0">
                <a:solidFill>
                  <a:srgbClr val="FFFF00"/>
                </a:solidFill>
                <a:latin typeface="Monotype Corsiva" pitchFamily="66" charset="0"/>
              </a:rPr>
              <a:t>« </a:t>
            </a:r>
            <a:r>
              <a:rPr lang="ru-RU" sz="4000" b="1" dirty="0" smtClean="0">
                <a:solidFill>
                  <a:srgbClr val="FFFF00"/>
                </a:solidFill>
                <a:latin typeface="Monotype Corsiva" pitchFamily="66" charset="0"/>
              </a:rPr>
              <a:t>Бабочка »</a:t>
            </a:r>
            <a:endParaRPr lang="ru-RU" sz="40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pic>
        <p:nvPicPr>
          <p:cNvPr id="14" name="Рисунок 13" descr="Изображение 517.jpg"/>
          <p:cNvPicPr/>
          <p:nvPr/>
        </p:nvPicPr>
        <p:blipFill>
          <a:blip r:embed="rId2" cstate="print"/>
          <a:srcRect r="1567"/>
          <a:stretch>
            <a:fillRect/>
          </a:stretch>
        </p:blipFill>
        <p:spPr>
          <a:xfrm>
            <a:off x="1643042" y="3714752"/>
            <a:ext cx="1836000" cy="1692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857488" y="1214422"/>
            <a:ext cx="2714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Monotype Corsiva" pitchFamily="66" charset="0"/>
              </a:rPr>
              <a:t>     Презентация </a:t>
            </a:r>
            <a:endParaRPr lang="ru-RU" sz="3200" dirty="0"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Поделки. Жу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000108"/>
            <a:ext cx="5929354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urbankid.ro/wp-content/uploads/2012/11/bufnita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714356"/>
            <a:ext cx="7429552" cy="5143536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0" y="0"/>
            <a:ext cx="126188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85786" y="928670"/>
          <a:ext cx="7572428" cy="4929222"/>
        </p:xfrm>
        <a:graphic>
          <a:graphicData uri="http://schemas.openxmlformats.org/drawingml/2006/table">
            <a:tbl>
              <a:tblPr/>
              <a:tblGrid>
                <a:gridCol w="75724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92922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3600" b="1" dirty="0" smtClean="0">
                          <a:solidFill>
                            <a:srgbClr val="FF0000"/>
                          </a:solidFill>
                          <a:latin typeface="Monotype Corsiva" pitchFamily="66" charset="0"/>
                          <a:ea typeface="Calibri"/>
                          <a:cs typeface="Times New Roman"/>
                        </a:rPr>
                        <a:t>Загадка: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4400" b="1" dirty="0" smtClean="0">
                          <a:solidFill>
                            <a:srgbClr val="0000FF"/>
                          </a:solidFill>
                          <a:latin typeface="Monotype Corsiva" pitchFamily="66" charset="0"/>
                          <a:ea typeface="Calibri"/>
                          <a:cs typeface="Times New Roman"/>
                        </a:rPr>
                        <a:t>То </a:t>
                      </a:r>
                      <a:r>
                        <a:rPr lang="ru-RU" sz="4400" b="1" dirty="0">
                          <a:solidFill>
                            <a:srgbClr val="0000FF"/>
                          </a:solidFill>
                          <a:latin typeface="Monotype Corsiva" pitchFamily="66" charset="0"/>
                          <a:ea typeface="Calibri"/>
                          <a:cs typeface="Times New Roman"/>
                        </a:rPr>
                        <a:t>взлетит, то крылья сложит,              </a:t>
                      </a:r>
                      <a:endParaRPr lang="ru-RU" sz="4400" b="1" dirty="0" smtClean="0">
                        <a:solidFill>
                          <a:srgbClr val="0000FF"/>
                        </a:solidFill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4400" b="1" dirty="0" smtClean="0">
                          <a:solidFill>
                            <a:srgbClr val="0000FF"/>
                          </a:solidFill>
                          <a:latin typeface="Monotype Corsiva" pitchFamily="66" charset="0"/>
                          <a:ea typeface="Calibri"/>
                          <a:cs typeface="Times New Roman"/>
                        </a:rPr>
                        <a:t>То </a:t>
                      </a:r>
                      <a:r>
                        <a:rPr lang="ru-RU" sz="4400" b="1" dirty="0">
                          <a:solidFill>
                            <a:srgbClr val="0000FF"/>
                          </a:solidFill>
                          <a:latin typeface="Monotype Corsiva" pitchFamily="66" charset="0"/>
                          <a:ea typeface="Calibri"/>
                          <a:cs typeface="Times New Roman"/>
                        </a:rPr>
                        <a:t>расправит их…                       </a:t>
                      </a:r>
                      <a:r>
                        <a:rPr lang="ru-RU" sz="4400" b="1" dirty="0" smtClean="0">
                          <a:solidFill>
                            <a:srgbClr val="0000FF"/>
                          </a:solidFill>
                          <a:latin typeface="Monotype Corsiva" pitchFamily="66" charset="0"/>
                          <a:ea typeface="Calibri"/>
                          <a:cs typeface="Times New Roman"/>
                        </a:rPr>
                        <a:t>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4400" b="1" dirty="0" smtClean="0">
                          <a:solidFill>
                            <a:srgbClr val="0000FF"/>
                          </a:solidFill>
                          <a:latin typeface="Monotype Corsiva" pitchFamily="66" charset="0"/>
                          <a:ea typeface="Calibri"/>
                          <a:cs typeface="Times New Roman"/>
                        </a:rPr>
                        <a:t>Похожа </a:t>
                      </a:r>
                      <a:r>
                        <a:rPr lang="ru-RU" sz="4400" b="1" dirty="0">
                          <a:solidFill>
                            <a:srgbClr val="0000FF"/>
                          </a:solidFill>
                          <a:latin typeface="Monotype Corsiva" pitchFamily="66" charset="0"/>
                          <a:ea typeface="Calibri"/>
                          <a:cs typeface="Times New Roman"/>
                        </a:rPr>
                        <a:t>на порхающий цветок </a:t>
                      </a:r>
                      <a:endParaRPr lang="ru-RU" sz="4400" b="1" dirty="0" smtClean="0">
                        <a:solidFill>
                          <a:srgbClr val="0000FF"/>
                        </a:solidFill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4400" b="1" dirty="0" smtClean="0">
                          <a:solidFill>
                            <a:srgbClr val="0000FF"/>
                          </a:solidFill>
                          <a:latin typeface="Monotype Corsiva" pitchFamily="66" charset="0"/>
                          <a:ea typeface="Calibri"/>
                          <a:cs typeface="Times New Roman"/>
                        </a:rPr>
                        <a:t> В летний солнечный денёк. </a:t>
                      </a:r>
                      <a:endParaRPr lang="ru-RU" sz="4400" b="1" dirty="0">
                        <a:solidFill>
                          <a:srgbClr val="0000FF"/>
                        </a:solidFill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dlm6.meta.ua/pic/0/52/75/YzVECzDqNc.jpg"/>
          <p:cNvPicPr>
            <a:picLocks noChangeAspect="1" noChangeArrowheads="1"/>
          </p:cNvPicPr>
          <p:nvPr/>
        </p:nvPicPr>
        <p:blipFill>
          <a:blip r:embed="rId2"/>
          <a:srcRect l="9777" b="-1"/>
          <a:stretch>
            <a:fillRect/>
          </a:stretch>
        </p:blipFill>
        <p:spPr bwMode="auto">
          <a:xfrm>
            <a:off x="928662" y="1071546"/>
            <a:ext cx="7111507" cy="4932000"/>
          </a:xfrm>
          <a:prstGeom prst="rect">
            <a:avLst/>
          </a:prstGeom>
          <a:noFill/>
          <a:effectLst>
            <a:glow rad="101600">
              <a:srgbClr val="FFC000">
                <a:alpha val="60000"/>
              </a:srgbClr>
            </a:glo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5786" y="785794"/>
            <a:ext cx="7882876" cy="450000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endParaRPr lang="ru-RU" sz="3200" dirty="0" smtClean="0"/>
          </a:p>
          <a:p>
            <a:pPr algn="ctr"/>
            <a:endParaRPr lang="ru-RU" sz="3200" dirty="0"/>
          </a:p>
          <a:p>
            <a:pPr algn="ctr"/>
            <a:r>
              <a:rPr lang="ru-RU" sz="8800" b="1" dirty="0" smtClean="0">
                <a:solidFill>
                  <a:srgbClr val="FF33CC"/>
                </a:solidFill>
                <a:latin typeface="Monotype Corsiva" pitchFamily="66" charset="0"/>
              </a:rPr>
              <a:t>Бабочка </a:t>
            </a:r>
            <a:endParaRPr lang="ru-RU" sz="8800" b="1" dirty="0">
              <a:solidFill>
                <a:srgbClr val="FF33CC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28926" y="314324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ransition advTm="2000">
    <p:dissolv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i51.beon.ru/92/2/2540292/99/98598399/image4957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1785926"/>
            <a:ext cx="5143536" cy="4500594"/>
          </a:xfrm>
          <a:prstGeom prst="rect">
            <a:avLst/>
          </a:prstGeom>
          <a:noFill/>
        </p:spPr>
      </p:pic>
      <p:pic>
        <p:nvPicPr>
          <p:cNvPr id="8194" name="Picture 2" descr="http://img1.liveinternet.ru/images/attach/c/2/74/474/74474873_large_192_babochkiznarodru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071546"/>
            <a:ext cx="2857520" cy="371477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071670" y="571480"/>
            <a:ext cx="5782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33CC"/>
                </a:solidFill>
              </a:rPr>
              <a:t>Внешнее строение бабочки</a:t>
            </a:r>
            <a:endParaRPr lang="ru-RU" sz="3200" b="1" dirty="0">
              <a:solidFill>
                <a:srgbClr val="FF33CC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Изображение 978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928794" y="642918"/>
            <a:ext cx="5184000" cy="3888000"/>
          </a:xfrm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1792288" y="5072074"/>
            <a:ext cx="5486400" cy="1100126"/>
          </a:xfrm>
        </p:spPr>
        <p:txBody>
          <a:bodyPr>
            <a:normAutofit/>
          </a:bodyPr>
          <a:lstStyle/>
          <a:p>
            <a:r>
              <a:rPr lang="ru-RU" sz="4400" dirty="0" smtClean="0"/>
              <a:t>             </a:t>
            </a:r>
            <a:r>
              <a:rPr lang="ru-RU" sz="4800" b="1" dirty="0" smtClean="0">
                <a:solidFill>
                  <a:srgbClr val="0000FF"/>
                </a:solidFill>
                <a:latin typeface="Monotype Corsiva" pitchFamily="66" charset="0"/>
              </a:rPr>
              <a:t>Образец</a:t>
            </a:r>
            <a:endParaRPr lang="ru-RU" sz="48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Мои документы\Мои рисунки\Изображение\Изображение 9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500042"/>
            <a:ext cx="5000660" cy="4857784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1000100" y="2000240"/>
            <a:ext cx="914400" cy="9144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 smtClean="0"/>
              <a:t>1</a:t>
            </a:r>
            <a:endParaRPr lang="ru-RU" sz="6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71670" y="5500702"/>
            <a:ext cx="6552000" cy="107887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00FF"/>
                </a:solidFill>
              </a:rPr>
              <a:t>Взять контур бабочки</a:t>
            </a:r>
            <a:endParaRPr lang="ru-RU" sz="28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 979.jpg"/>
          <p:cNvPicPr>
            <a:picLocks noChangeAspect="1"/>
          </p:cNvPicPr>
          <p:nvPr/>
        </p:nvPicPr>
        <p:blipFill>
          <a:blip r:embed="rId2" cstate="print"/>
          <a:srcRect r="1871"/>
          <a:stretch>
            <a:fillRect/>
          </a:stretch>
        </p:blipFill>
        <p:spPr>
          <a:xfrm>
            <a:off x="2571736" y="571480"/>
            <a:ext cx="5181192" cy="3960000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3" name="Скругленный прямоугольник 2"/>
          <p:cNvSpPr/>
          <p:nvPr/>
        </p:nvSpPr>
        <p:spPr>
          <a:xfrm>
            <a:off x="1000100" y="2000240"/>
            <a:ext cx="914400" cy="9144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 smtClean="0"/>
              <a:t>2</a:t>
            </a:r>
            <a:endParaRPr lang="ru-RU" sz="6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28794" y="5072074"/>
            <a:ext cx="6552000" cy="12931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00FF"/>
                </a:solidFill>
              </a:rPr>
              <a:t>Приклеить зелёный длинный листок к контуру в центре</a:t>
            </a:r>
            <a:endParaRPr lang="ru-RU" sz="28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 980.jpg"/>
          <p:cNvPicPr>
            <a:picLocks noChangeAspect="1"/>
          </p:cNvPicPr>
          <p:nvPr/>
        </p:nvPicPr>
        <p:blipFill>
          <a:blip r:embed="rId2" cstate="print"/>
          <a:srcRect r="2394"/>
          <a:stretch>
            <a:fillRect/>
          </a:stretch>
        </p:blipFill>
        <p:spPr>
          <a:xfrm>
            <a:off x="2214546" y="714356"/>
            <a:ext cx="5436000" cy="4177026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3" name="Скругленный прямоугольник 2"/>
          <p:cNvSpPr/>
          <p:nvPr/>
        </p:nvSpPr>
        <p:spPr>
          <a:xfrm>
            <a:off x="642910" y="2357430"/>
            <a:ext cx="914400" cy="9144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 smtClean="0"/>
              <a:t>3</a:t>
            </a:r>
            <a:endParaRPr lang="ru-RU" sz="6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57356" y="5357826"/>
            <a:ext cx="6516000" cy="1152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00FF"/>
                </a:solidFill>
              </a:rPr>
              <a:t>Маленький кругленький листок приклеим вверху к туловищу</a:t>
            </a:r>
            <a:endParaRPr lang="ru-RU" sz="28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785794"/>
            <a:ext cx="7993124" cy="514800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endParaRPr lang="ru-RU" sz="6000" b="1" dirty="0">
              <a:solidFill>
                <a:srgbClr val="FF33CC"/>
              </a:solidFill>
              <a:latin typeface="Monotype Corsiva" pitchFamily="66" charset="0"/>
            </a:endParaRPr>
          </a:p>
          <a:p>
            <a:r>
              <a:rPr lang="ru-RU" sz="6000" b="1" dirty="0" smtClean="0">
                <a:solidFill>
                  <a:srgbClr val="FF33CC"/>
                </a:solidFill>
                <a:latin typeface="Monotype Corsiva" pitchFamily="66" charset="0"/>
              </a:rPr>
              <a:t>Аппликация </a:t>
            </a:r>
            <a:r>
              <a:rPr lang="ru-RU" dirty="0"/>
              <a:t>- </a:t>
            </a:r>
            <a:r>
              <a:rPr lang="ru-RU" sz="4800" dirty="0">
                <a:latin typeface="Monotype Corsiva" pitchFamily="66" charset="0"/>
              </a:rPr>
              <a:t>это вырезание и наклеивание фигур, картин  из бумаги и </a:t>
            </a:r>
            <a:r>
              <a:rPr lang="ru-RU" sz="4800" dirty="0" smtClean="0">
                <a:latin typeface="Monotype Corsiva" pitchFamily="66" charset="0"/>
              </a:rPr>
              <a:t>прочих </a:t>
            </a:r>
            <a:r>
              <a:rPr lang="ru-RU" sz="4800" dirty="0">
                <a:latin typeface="Monotype Corsiva" pitchFamily="66" charset="0"/>
              </a:rPr>
              <a:t>материалов на  основу.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 981.jpg"/>
          <p:cNvPicPr>
            <a:picLocks noChangeAspect="1"/>
          </p:cNvPicPr>
          <p:nvPr/>
        </p:nvPicPr>
        <p:blipFill>
          <a:blip r:embed="rId2" cstate="print"/>
          <a:srcRect r="2791"/>
          <a:stretch>
            <a:fillRect/>
          </a:stretch>
        </p:blipFill>
        <p:spPr>
          <a:xfrm>
            <a:off x="2428860" y="714356"/>
            <a:ext cx="5599231" cy="4320000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3" name="Скругленный прямоугольник 2"/>
          <p:cNvSpPr/>
          <p:nvPr/>
        </p:nvSpPr>
        <p:spPr>
          <a:xfrm>
            <a:off x="857224" y="2143116"/>
            <a:ext cx="914400" cy="9144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 smtClean="0"/>
              <a:t>4</a:t>
            </a:r>
            <a:endParaRPr lang="ru-RU" sz="6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57290" y="5500702"/>
            <a:ext cx="6984000" cy="972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00FF"/>
                </a:solidFill>
              </a:rPr>
              <a:t>Приклеить переднее крылышко с одной стороны</a:t>
            </a:r>
            <a:endParaRPr lang="ru-RU" sz="28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 982.jpg"/>
          <p:cNvPicPr>
            <a:picLocks noChangeAspect="1"/>
          </p:cNvPicPr>
          <p:nvPr/>
        </p:nvPicPr>
        <p:blipFill>
          <a:blip r:embed="rId2" cstate="print"/>
          <a:srcRect t="3266" r="3639"/>
          <a:stretch>
            <a:fillRect/>
          </a:stretch>
        </p:blipFill>
        <p:spPr>
          <a:xfrm>
            <a:off x="2071670" y="500042"/>
            <a:ext cx="5688000" cy="4282511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3" name="Скругленный прямоугольник 2"/>
          <p:cNvSpPr/>
          <p:nvPr/>
        </p:nvSpPr>
        <p:spPr>
          <a:xfrm>
            <a:off x="714348" y="2000240"/>
            <a:ext cx="914400" cy="9144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 smtClean="0"/>
              <a:t>5</a:t>
            </a:r>
            <a:endParaRPr lang="ru-RU" sz="6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85852" y="5357826"/>
            <a:ext cx="6696000" cy="972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00FF"/>
                </a:solidFill>
              </a:rPr>
              <a:t>Приклеить переднее крылышко с другой стороны</a:t>
            </a:r>
            <a:endParaRPr lang="ru-RU" sz="28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 983.jpg"/>
          <p:cNvPicPr>
            <a:picLocks noChangeAspect="1"/>
          </p:cNvPicPr>
          <p:nvPr/>
        </p:nvPicPr>
        <p:blipFill>
          <a:blip r:embed="rId2" cstate="print"/>
          <a:srcRect r="3325"/>
          <a:stretch>
            <a:fillRect/>
          </a:stretch>
        </p:blipFill>
        <p:spPr>
          <a:xfrm>
            <a:off x="2357422" y="571480"/>
            <a:ext cx="5724000" cy="4440645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3" name="Скругленный прямоугольник 2"/>
          <p:cNvSpPr/>
          <p:nvPr/>
        </p:nvSpPr>
        <p:spPr>
          <a:xfrm>
            <a:off x="857224" y="2071678"/>
            <a:ext cx="914400" cy="9144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 smtClean="0"/>
              <a:t>6</a:t>
            </a:r>
            <a:endParaRPr lang="ru-RU" sz="6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28728" y="5357826"/>
            <a:ext cx="6948000" cy="972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00FF"/>
                </a:solidFill>
              </a:rPr>
              <a:t>Приклеить одно заднее крылышко</a:t>
            </a:r>
            <a:endParaRPr lang="ru-RU" sz="28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97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3108" y="857232"/>
            <a:ext cx="5724000" cy="4293000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785786" y="2428868"/>
            <a:ext cx="914400" cy="9144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 smtClean="0"/>
              <a:t>7</a:t>
            </a:r>
            <a:endParaRPr lang="ru-RU" sz="6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14414" y="5500702"/>
            <a:ext cx="7020000" cy="972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00FF"/>
                </a:solidFill>
              </a:rPr>
              <a:t>Приклеить другое заднее крылышко и дорисовать карандашом усики</a:t>
            </a:r>
            <a:endParaRPr lang="ru-RU" sz="28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 979.jpg"/>
          <p:cNvPicPr>
            <a:picLocks noChangeAspect="1"/>
          </p:cNvPicPr>
          <p:nvPr/>
        </p:nvPicPr>
        <p:blipFill>
          <a:blip r:embed="rId2" cstate="print"/>
          <a:srcRect r="1871"/>
          <a:stretch>
            <a:fillRect/>
          </a:stretch>
        </p:blipFill>
        <p:spPr>
          <a:xfrm>
            <a:off x="857224" y="2500306"/>
            <a:ext cx="2124000" cy="1623378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3" name="Скругленный прямоугольник 2"/>
          <p:cNvSpPr/>
          <p:nvPr/>
        </p:nvSpPr>
        <p:spPr>
          <a:xfrm>
            <a:off x="428596" y="2000240"/>
            <a:ext cx="540000" cy="5400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2</a:t>
            </a:r>
            <a:endParaRPr lang="ru-RU" sz="4000" dirty="0"/>
          </a:p>
        </p:txBody>
      </p:sp>
      <p:pic>
        <p:nvPicPr>
          <p:cNvPr id="4" name="Рисунок 3" descr="Изображение 980.jpg"/>
          <p:cNvPicPr>
            <a:picLocks noChangeAspect="1"/>
          </p:cNvPicPr>
          <p:nvPr/>
        </p:nvPicPr>
        <p:blipFill>
          <a:blip r:embed="rId3" cstate="print"/>
          <a:srcRect r="2394"/>
          <a:stretch>
            <a:fillRect/>
          </a:stretch>
        </p:blipFill>
        <p:spPr>
          <a:xfrm>
            <a:off x="3643306" y="2571744"/>
            <a:ext cx="2088000" cy="1604425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214678" y="2214554"/>
            <a:ext cx="540000" cy="5400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3</a:t>
            </a:r>
            <a:endParaRPr lang="ru-RU" sz="4000" dirty="0"/>
          </a:p>
        </p:txBody>
      </p:sp>
      <p:pic>
        <p:nvPicPr>
          <p:cNvPr id="6" name="Рисунок 5" descr="Изображение 981.jpg"/>
          <p:cNvPicPr>
            <a:picLocks noChangeAspect="1"/>
          </p:cNvPicPr>
          <p:nvPr/>
        </p:nvPicPr>
        <p:blipFill>
          <a:blip r:embed="rId4" cstate="print"/>
          <a:srcRect r="2791"/>
          <a:stretch>
            <a:fillRect/>
          </a:stretch>
        </p:blipFill>
        <p:spPr>
          <a:xfrm>
            <a:off x="6357950" y="2500306"/>
            <a:ext cx="2052000" cy="1583204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7" name="Скругленный прямоугольник 6"/>
          <p:cNvSpPr/>
          <p:nvPr/>
        </p:nvSpPr>
        <p:spPr>
          <a:xfrm>
            <a:off x="5929322" y="2071678"/>
            <a:ext cx="540000" cy="5400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4</a:t>
            </a:r>
            <a:endParaRPr lang="ru-RU" sz="4000" dirty="0"/>
          </a:p>
        </p:txBody>
      </p:sp>
      <p:pic>
        <p:nvPicPr>
          <p:cNvPr id="8" name="Рисунок 7" descr="Изображение 982.jpg"/>
          <p:cNvPicPr>
            <a:picLocks noChangeAspect="1"/>
          </p:cNvPicPr>
          <p:nvPr/>
        </p:nvPicPr>
        <p:blipFill>
          <a:blip r:embed="rId5" cstate="print"/>
          <a:srcRect t="3266" r="3639"/>
          <a:stretch>
            <a:fillRect/>
          </a:stretch>
        </p:blipFill>
        <p:spPr>
          <a:xfrm>
            <a:off x="857224" y="4643446"/>
            <a:ext cx="2160000" cy="1626270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9" name="Скругленный прямоугольник 8"/>
          <p:cNvSpPr/>
          <p:nvPr/>
        </p:nvSpPr>
        <p:spPr>
          <a:xfrm>
            <a:off x="500034" y="4214818"/>
            <a:ext cx="540000" cy="5400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5</a:t>
            </a:r>
            <a:endParaRPr lang="ru-RU" sz="4000" dirty="0"/>
          </a:p>
        </p:txBody>
      </p:sp>
      <p:pic>
        <p:nvPicPr>
          <p:cNvPr id="10" name="Рисунок 9" descr="Изображение 983.jpg"/>
          <p:cNvPicPr>
            <a:picLocks noChangeAspect="1"/>
          </p:cNvPicPr>
          <p:nvPr/>
        </p:nvPicPr>
        <p:blipFill>
          <a:blip r:embed="rId6" cstate="print"/>
          <a:srcRect r="3325"/>
          <a:stretch>
            <a:fillRect/>
          </a:stretch>
        </p:blipFill>
        <p:spPr>
          <a:xfrm>
            <a:off x="3571868" y="4643446"/>
            <a:ext cx="2160000" cy="1675710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3214678" y="4286256"/>
            <a:ext cx="540000" cy="5400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6</a:t>
            </a:r>
            <a:endParaRPr lang="ru-RU" sz="4000" dirty="0"/>
          </a:p>
        </p:txBody>
      </p:sp>
      <p:pic>
        <p:nvPicPr>
          <p:cNvPr id="12" name="Рисунок 11" descr="Изображение 978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286512" y="4643446"/>
            <a:ext cx="2232000" cy="1674000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5857884" y="4286256"/>
            <a:ext cx="540000" cy="5400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7</a:t>
            </a:r>
            <a:endParaRPr lang="ru-RU" sz="4000" dirty="0"/>
          </a:p>
        </p:txBody>
      </p:sp>
      <p:pic>
        <p:nvPicPr>
          <p:cNvPr id="14" name="Picture 2" descr="C:\Documents and Settings\User\Мои документы\Мои рисунки\Изображение\Изображение 985.jpg"/>
          <p:cNvPicPr>
            <a:picLocks noChangeAspect="1" noChangeArrowheads="1"/>
          </p:cNvPicPr>
          <p:nvPr/>
        </p:nvPicPr>
        <p:blipFill>
          <a:blip r:embed="rId8" cstate="print"/>
          <a:srcRect t="17858" b="3571"/>
          <a:stretch>
            <a:fillRect/>
          </a:stretch>
        </p:blipFill>
        <p:spPr bwMode="auto">
          <a:xfrm>
            <a:off x="3357554" y="357166"/>
            <a:ext cx="2503636" cy="1620000"/>
          </a:xfrm>
          <a:prstGeom prst="rect">
            <a:avLst/>
          </a:prstGeom>
          <a:noFill/>
        </p:spPr>
      </p:pic>
      <p:sp>
        <p:nvSpPr>
          <p:cNvPr id="15" name="Скругленный прямоугольник 14"/>
          <p:cNvSpPr/>
          <p:nvPr/>
        </p:nvSpPr>
        <p:spPr>
          <a:xfrm>
            <a:off x="2857488" y="214290"/>
            <a:ext cx="561980" cy="62096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1</a:t>
            </a:r>
            <a:endParaRPr lang="ru-RU" sz="4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1285860"/>
            <a:ext cx="735845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00FF"/>
                </a:solidFill>
              </a:rPr>
              <a:t>Назовите какие аппликации можно выполнить из природного материала - листьев?</a:t>
            </a:r>
            <a:endParaRPr lang="ru-RU" sz="48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img0.liveinternet.ru/images/attach/c/6/93/813/93813188_large_qCYZiT2JEU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785794"/>
            <a:ext cx="5610225" cy="5214974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kiddyy.blob.core.windows.net/articles/Applikaciya-oslik-listy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857232"/>
            <a:ext cx="7643866" cy="5220000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www.planetapodelok.ru/wp-content/uploads/2009/11/leaf-leo_b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500042"/>
            <a:ext cx="3786214" cy="5500726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www.bolshoyvopros.ru/files/users/images/e7/e4/e7e4fa5d6e0362d6cdafcedf7b3b97f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857232"/>
            <a:ext cx="6786610" cy="5143536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podelka.ucoz.ru/_nw/0/560045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928671"/>
            <a:ext cx="3943350" cy="5072098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stranamasterov.ru/img4/i2011/09/23/6_6.jpg"/>
          <p:cNvPicPr/>
          <p:nvPr/>
        </p:nvPicPr>
        <p:blipFill>
          <a:blip r:embed="rId2"/>
          <a:srcRect l="8462" t="12957" r="4038" b="14366"/>
          <a:stretch>
            <a:fillRect/>
          </a:stretch>
        </p:blipFill>
        <p:spPr bwMode="auto">
          <a:xfrm>
            <a:off x="857223" y="1071546"/>
            <a:ext cx="7632000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257</TotalTime>
  <Words>123</Words>
  <Application>Microsoft Office PowerPoint</Application>
  <PresentationFormat>Экран (4:3)</PresentationFormat>
  <Paragraphs>38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9" baseType="lpstr">
      <vt:lpstr>Arial</vt:lpstr>
      <vt:lpstr>Calibri</vt:lpstr>
      <vt:lpstr>Monotype Corsiva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 Windows</cp:lastModifiedBy>
  <cp:revision>34</cp:revision>
  <dcterms:created xsi:type="dcterms:W3CDTF">2014-03-28T08:42:22Z</dcterms:created>
  <dcterms:modified xsi:type="dcterms:W3CDTF">2018-01-31T03:49:13Z</dcterms:modified>
</cp:coreProperties>
</file>