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60" r:id="rId7"/>
    <p:sldId id="259" r:id="rId8"/>
    <p:sldId id="262" r:id="rId9"/>
    <p:sldId id="261" r:id="rId10"/>
    <p:sldId id="263" r:id="rId11"/>
    <p:sldId id="264" r:id="rId12"/>
    <p:sldId id="265" r:id="rId13"/>
    <p:sldId id="266" r:id="rId14"/>
    <p:sldId id="269" r:id="rId15"/>
    <p:sldId id="273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9442-4EBE-4098-871C-405FB5C02294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892C0-9FD8-4F02-A8E0-152472D63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30425"/>
            <a:ext cx="8358246" cy="172720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Вписанный угол.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Угол между касательной и хордой.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14488"/>
            <a:ext cx="3879868" cy="36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071545"/>
            <a:ext cx="4286280" cy="418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8470" y="1749329"/>
            <a:ext cx="3758042" cy="367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25" y="2066925"/>
            <a:ext cx="2952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6323"/>
          <a:stretch>
            <a:fillRect/>
          </a:stretch>
        </p:blipFill>
        <p:spPr bwMode="auto">
          <a:xfrm>
            <a:off x="2571736" y="1071546"/>
            <a:ext cx="3549665" cy="423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Прямая </a:t>
            </a:r>
            <a:r>
              <a:rPr lang="ru-RU" sz="2400" dirty="0" smtClean="0"/>
              <a:t>касается окружности </a:t>
            </a:r>
            <a:r>
              <a:rPr lang="ru-RU" sz="2400" dirty="0" smtClean="0"/>
              <a:t>в точке </a:t>
            </a:r>
            <a:r>
              <a:rPr lang="ru-RU" sz="2400" i="1" dirty="0" smtClean="0"/>
              <a:t>K</a:t>
            </a:r>
            <a:r>
              <a:rPr lang="ru-RU" sz="2400" dirty="0" smtClean="0"/>
              <a:t>. Точка </a:t>
            </a:r>
            <a:r>
              <a:rPr lang="ru-RU" sz="2400" i="1" dirty="0" smtClean="0"/>
              <a:t>O</a:t>
            </a:r>
            <a:r>
              <a:rPr lang="ru-RU" sz="2400" dirty="0" smtClean="0"/>
              <a:t> — центр окружности. Хорда </a:t>
            </a:r>
            <a:r>
              <a:rPr lang="ru-RU" sz="2400" i="1" dirty="0" smtClean="0"/>
              <a:t>KM</a:t>
            </a:r>
            <a:r>
              <a:rPr lang="ru-RU" sz="2400" dirty="0" smtClean="0"/>
              <a:t> </a:t>
            </a:r>
            <a:r>
              <a:rPr lang="ru-RU" sz="2400" dirty="0" smtClean="0"/>
              <a:t>образует </a:t>
            </a:r>
            <a:r>
              <a:rPr lang="ru-RU" sz="2400" dirty="0" smtClean="0"/>
              <a:t>с </a:t>
            </a:r>
            <a:r>
              <a:rPr lang="ru-RU" sz="2400" dirty="0" smtClean="0"/>
              <a:t>касательной </a:t>
            </a:r>
            <a:r>
              <a:rPr lang="ru-RU" sz="2400" dirty="0" smtClean="0"/>
              <a:t>угол, </a:t>
            </a:r>
            <a:r>
              <a:rPr lang="ru-RU" sz="2400" dirty="0" smtClean="0"/>
              <a:t>равный </a:t>
            </a:r>
            <a:r>
              <a:rPr lang="ru-RU" sz="2400" dirty="0" smtClean="0"/>
              <a:t>40°. </a:t>
            </a:r>
            <a:r>
              <a:rPr lang="ru-RU" sz="2400" dirty="0" smtClean="0"/>
              <a:t>Найдите величину </a:t>
            </a:r>
            <a:r>
              <a:rPr lang="ru-RU" sz="2400" dirty="0" smtClean="0"/>
              <a:t>угла </a:t>
            </a:r>
            <a:r>
              <a:rPr lang="ru-RU" sz="2400" i="1" dirty="0" smtClean="0"/>
              <a:t>KOM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028" name="AutoShape 4" descr="https://math-oge.sdamgia.ru/get_file?id=1266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math-oge.sdamgia.ru/get_file?id=1266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691"/>
          <a:stretch>
            <a:fillRect/>
          </a:stretch>
        </p:blipFill>
        <p:spPr bwMode="auto">
          <a:xfrm>
            <a:off x="2411760" y="1772816"/>
            <a:ext cx="3731882" cy="351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8"/>
            <a:ext cx="4180852" cy="37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59" y="1268760"/>
            <a:ext cx="393621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714488"/>
            <a:ext cx="4161606" cy="372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000240"/>
            <a:ext cx="3584581" cy="348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l="4808"/>
          <a:stretch>
            <a:fillRect/>
          </a:stretch>
        </p:blipFill>
        <p:spPr bwMode="auto">
          <a:xfrm>
            <a:off x="2285984" y="1857364"/>
            <a:ext cx="3757618" cy="333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 l="6767"/>
          <a:stretch>
            <a:fillRect/>
          </a:stretch>
        </p:blipFill>
        <p:spPr bwMode="auto">
          <a:xfrm>
            <a:off x="2317920" y="2071678"/>
            <a:ext cx="370663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71968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928802"/>
            <a:ext cx="3963325" cy="357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857364"/>
            <a:ext cx="3370276" cy="296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71612"/>
            <a:ext cx="4097589" cy="389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36774"/>
            <a:ext cx="3487752" cy="318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565191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8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Вписанный угол. Угол между касательной и хордой.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Юлия</cp:lastModifiedBy>
  <cp:revision>19</cp:revision>
  <dcterms:created xsi:type="dcterms:W3CDTF">2014-05-11T14:36:41Z</dcterms:created>
  <dcterms:modified xsi:type="dcterms:W3CDTF">2017-09-20T19:17:52Z</dcterms:modified>
</cp:coreProperties>
</file>