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1" r:id="rId7"/>
    <p:sldId id="264" r:id="rId8"/>
    <p:sldId id="260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cdn1.bigcommerce.com/server4500/0fd9c/product_images/uploaded_images/train-2.jpg?t=1430364815"/>
          <p:cNvPicPr>
            <a:picLocks noChangeAspect="1" noChangeArrowheads="1"/>
          </p:cNvPicPr>
          <p:nvPr/>
        </p:nvPicPr>
        <p:blipFill>
          <a:blip r:embed="rId2"/>
          <a:srcRect t="17936" r="973" b="9865"/>
          <a:stretch>
            <a:fillRect/>
          </a:stretch>
        </p:blipFill>
        <p:spPr bwMode="auto">
          <a:xfrm rot="12437205" flipV="1">
            <a:off x="-143775" y="3195902"/>
            <a:ext cx="9280164" cy="1625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3528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591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38672"/>
            <a:ext cx="8568951" cy="3276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162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39" y="23462"/>
            <a:ext cx="9122161" cy="683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3502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1237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ds03.infourok.ru/uploads/ex/0ccf/0002089e-fa41a6bc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970"/>
            <a:ext cx="9144000" cy="682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3550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657" y="-34213"/>
            <a:ext cx="9176657" cy="68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9746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Александра</cp:lastModifiedBy>
  <cp:revision>4</cp:revision>
  <dcterms:created xsi:type="dcterms:W3CDTF">2019-04-29T22:07:26Z</dcterms:created>
  <dcterms:modified xsi:type="dcterms:W3CDTF">2019-04-30T11:24:27Z</dcterms:modified>
</cp:coreProperties>
</file>