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6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  <p:sldId id="268" r:id="rId14"/>
    <p:sldId id="273" r:id="rId15"/>
    <p:sldId id="271" r:id="rId16"/>
    <p:sldId id="272" r:id="rId17"/>
    <p:sldId id="269" r:id="rId18"/>
    <p:sldId id="274" r:id="rId19"/>
    <p:sldId id="270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B7CFA68-5495-4E39-AE29-F7CAF046D89D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3_5" csCatId="accent3" phldr="1"/>
      <dgm:spPr/>
      <dgm:t>
        <a:bodyPr/>
        <a:lstStyle/>
        <a:p>
          <a:endParaRPr lang="ru-RU"/>
        </a:p>
      </dgm:t>
    </dgm:pt>
    <dgm:pt modelId="{2331B933-455A-498B-B89F-88F9225E8B35}">
      <dgm:prSet phldrT="[Текст]" custT="1"/>
      <dgm:spPr/>
      <dgm:t>
        <a:bodyPr/>
        <a:lstStyle/>
        <a:p>
          <a:r>
            <a:rPr lang="ru-RU" sz="2800" b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Мировое производственное сотрудничество</a:t>
          </a:r>
          <a:endParaRPr lang="ru-RU" sz="2800" b="1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6D1EA30-AD10-48B4-9552-0DF483F018EC}" type="parTrans" cxnId="{8FE80AC6-DAF2-4390-A95E-AC5DE4423A4B}">
      <dgm:prSet/>
      <dgm:spPr/>
      <dgm:t>
        <a:bodyPr/>
        <a:lstStyle/>
        <a:p>
          <a:endParaRPr lang="ru-RU"/>
        </a:p>
      </dgm:t>
    </dgm:pt>
    <dgm:pt modelId="{D82BC350-0287-4CE9-81ED-4603FE1331C9}" type="sibTrans" cxnId="{8FE80AC6-DAF2-4390-A95E-AC5DE4423A4B}">
      <dgm:prSet/>
      <dgm:spPr/>
      <dgm:t>
        <a:bodyPr/>
        <a:lstStyle/>
        <a:p>
          <a:endParaRPr lang="ru-RU"/>
        </a:p>
      </dgm:t>
    </dgm:pt>
    <dgm:pt modelId="{8E7940A2-B988-48EC-864E-9FAAA07752CF}">
      <dgm:prSet phldrT="[Текст]" custT="1"/>
      <dgm:spPr/>
      <dgm:t>
        <a:bodyPr/>
        <a:lstStyle/>
        <a:p>
          <a:r>
            <a:rPr lang="ru-RU" sz="22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Международные специализация и кооперирование</a:t>
          </a:r>
          <a:endParaRPr lang="ru-RU" sz="2200" b="1" dirty="0">
            <a:solidFill>
              <a:schemeClr val="bg2">
                <a:lumMod val="2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C4BE820-6F5C-4F57-84D3-3B0255977E40}" type="parTrans" cxnId="{4C408D97-0C6A-4A32-AB22-D48AEDF38244}">
      <dgm:prSet/>
      <dgm:spPr/>
      <dgm:t>
        <a:bodyPr/>
        <a:lstStyle/>
        <a:p>
          <a:endParaRPr lang="ru-RU"/>
        </a:p>
      </dgm:t>
    </dgm:pt>
    <dgm:pt modelId="{8F492FBA-E259-4710-B38E-6085AD09547F}" type="sibTrans" cxnId="{4C408D97-0C6A-4A32-AB22-D48AEDF38244}">
      <dgm:prSet/>
      <dgm:spPr/>
      <dgm:t>
        <a:bodyPr/>
        <a:lstStyle/>
        <a:p>
          <a:endParaRPr lang="ru-RU"/>
        </a:p>
      </dgm:t>
    </dgm:pt>
    <dgm:pt modelId="{4913F9D0-0E41-430D-BD10-E2891CDBB5AB}">
      <dgm:prSet phldrT="[Текст]" custT="1"/>
      <dgm:spPr/>
      <dgm:t>
        <a:bodyPr/>
        <a:lstStyle/>
        <a:p>
          <a:r>
            <a:rPr lang="ru-RU" sz="22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Совместное производство продукции на многосторонней основе</a:t>
          </a:r>
          <a:endParaRPr lang="ru-RU" sz="2200" b="1" dirty="0">
            <a:solidFill>
              <a:schemeClr val="bg2">
                <a:lumMod val="2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E425EC3-DBC7-4EA7-8681-1C1B9370F278}" type="parTrans" cxnId="{B780F0C8-6B49-419C-B933-BC39E36ED787}">
      <dgm:prSet/>
      <dgm:spPr/>
      <dgm:t>
        <a:bodyPr/>
        <a:lstStyle/>
        <a:p>
          <a:endParaRPr lang="ru-RU"/>
        </a:p>
      </dgm:t>
    </dgm:pt>
    <dgm:pt modelId="{014E96AD-64BE-4838-8472-B9AC9028EAE1}" type="sibTrans" cxnId="{B780F0C8-6B49-419C-B933-BC39E36ED787}">
      <dgm:prSet/>
      <dgm:spPr/>
      <dgm:t>
        <a:bodyPr/>
        <a:lstStyle/>
        <a:p>
          <a:endParaRPr lang="ru-RU"/>
        </a:p>
      </dgm:t>
    </dgm:pt>
    <dgm:pt modelId="{20D41C22-E0C4-4DD2-A35D-82242412AA77}">
      <dgm:prSet phldrT="[Текст]" custT="1"/>
      <dgm:spPr/>
      <dgm:t>
        <a:bodyPr/>
        <a:lstStyle/>
        <a:p>
          <a:r>
            <a:rPr lang="ru-RU" sz="22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Содействие в капитальном строительстве хозяйственных объектов</a:t>
          </a:r>
          <a:endParaRPr lang="ru-RU" sz="2200" b="1" dirty="0">
            <a:solidFill>
              <a:schemeClr val="bg2">
                <a:lumMod val="2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17242DB-3966-4771-97BE-3FA33D0C3D06}" type="parTrans" cxnId="{93219D0E-9FA8-4537-8BC5-9770BE26219D}">
      <dgm:prSet/>
      <dgm:spPr/>
      <dgm:t>
        <a:bodyPr/>
        <a:lstStyle/>
        <a:p>
          <a:endParaRPr lang="ru-RU"/>
        </a:p>
      </dgm:t>
    </dgm:pt>
    <dgm:pt modelId="{E2D49AA4-AF41-4338-9917-082FF197CC3E}" type="sibTrans" cxnId="{93219D0E-9FA8-4537-8BC5-9770BE26219D}">
      <dgm:prSet/>
      <dgm:spPr/>
      <dgm:t>
        <a:bodyPr/>
        <a:lstStyle/>
        <a:p>
          <a:endParaRPr lang="ru-RU"/>
        </a:p>
      </dgm:t>
    </dgm:pt>
    <dgm:pt modelId="{1F92A87D-F942-47D4-8BF8-DCEEC120A7E4}" type="pres">
      <dgm:prSet presAssocID="{CB7CFA68-5495-4E39-AE29-F7CAF046D89D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E29A1BB-222B-4C7B-9F26-117425640D8D}" type="pres">
      <dgm:prSet presAssocID="{2331B933-455A-498B-B89F-88F9225E8B35}" presName="root1" presStyleCnt="0"/>
      <dgm:spPr/>
      <dgm:t>
        <a:bodyPr/>
        <a:lstStyle/>
        <a:p>
          <a:endParaRPr lang="ru-RU"/>
        </a:p>
      </dgm:t>
    </dgm:pt>
    <dgm:pt modelId="{4BBEED6C-C1C5-45A3-80F8-7E7D78D37DC5}" type="pres">
      <dgm:prSet presAssocID="{2331B933-455A-498B-B89F-88F9225E8B35}" presName="LevelOneTextNode" presStyleLbl="node0" presStyleIdx="0" presStyleCnt="1" custScaleX="20440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23FDE89-BA91-4BBB-ABF4-DB0B8FD53565}" type="pres">
      <dgm:prSet presAssocID="{2331B933-455A-498B-B89F-88F9225E8B35}" presName="level2hierChild" presStyleCnt="0"/>
      <dgm:spPr/>
      <dgm:t>
        <a:bodyPr/>
        <a:lstStyle/>
        <a:p>
          <a:endParaRPr lang="ru-RU"/>
        </a:p>
      </dgm:t>
    </dgm:pt>
    <dgm:pt modelId="{3C66D9CA-6BCA-4907-A213-6511C3ABCFA5}" type="pres">
      <dgm:prSet presAssocID="{6C4BE820-6F5C-4F57-84D3-3B0255977E40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32259F48-20CF-42BA-9644-F6AD8E16C330}" type="pres">
      <dgm:prSet presAssocID="{6C4BE820-6F5C-4F57-84D3-3B0255977E40}" presName="connTx" presStyleLbl="parChTrans1D2" presStyleIdx="0" presStyleCnt="3"/>
      <dgm:spPr/>
      <dgm:t>
        <a:bodyPr/>
        <a:lstStyle/>
        <a:p>
          <a:endParaRPr lang="ru-RU"/>
        </a:p>
      </dgm:t>
    </dgm:pt>
    <dgm:pt modelId="{401C7109-6303-4D10-A803-831E5D412E24}" type="pres">
      <dgm:prSet presAssocID="{8E7940A2-B988-48EC-864E-9FAAA07752CF}" presName="root2" presStyleCnt="0"/>
      <dgm:spPr/>
      <dgm:t>
        <a:bodyPr/>
        <a:lstStyle/>
        <a:p>
          <a:endParaRPr lang="ru-RU"/>
        </a:p>
      </dgm:t>
    </dgm:pt>
    <dgm:pt modelId="{32E294B9-44A3-42EE-AC43-29079A8E30A5}" type="pres">
      <dgm:prSet presAssocID="{8E7940A2-B988-48EC-864E-9FAAA07752CF}" presName="LevelTwoTextNode" presStyleLbl="node2" presStyleIdx="0" presStyleCnt="3" custScaleX="152468" custScaleY="14243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47451B1-328C-4280-8A04-9AC549F03063}" type="pres">
      <dgm:prSet presAssocID="{8E7940A2-B988-48EC-864E-9FAAA07752CF}" presName="level3hierChild" presStyleCnt="0"/>
      <dgm:spPr/>
      <dgm:t>
        <a:bodyPr/>
        <a:lstStyle/>
        <a:p>
          <a:endParaRPr lang="ru-RU"/>
        </a:p>
      </dgm:t>
    </dgm:pt>
    <dgm:pt modelId="{40A3B274-E424-4D02-9C61-A3F44A46BBA6}" type="pres">
      <dgm:prSet presAssocID="{FE425EC3-DBC7-4EA7-8681-1C1B9370F278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F84EA11E-3CB1-4CA6-8B40-EA543E80354A}" type="pres">
      <dgm:prSet presAssocID="{FE425EC3-DBC7-4EA7-8681-1C1B9370F278}" presName="connTx" presStyleLbl="parChTrans1D2" presStyleIdx="1" presStyleCnt="3"/>
      <dgm:spPr/>
      <dgm:t>
        <a:bodyPr/>
        <a:lstStyle/>
        <a:p>
          <a:endParaRPr lang="ru-RU"/>
        </a:p>
      </dgm:t>
    </dgm:pt>
    <dgm:pt modelId="{371FDBF9-5308-459F-BDCB-7B8837D61AEB}" type="pres">
      <dgm:prSet presAssocID="{4913F9D0-0E41-430D-BD10-E2891CDBB5AB}" presName="root2" presStyleCnt="0"/>
      <dgm:spPr/>
      <dgm:t>
        <a:bodyPr/>
        <a:lstStyle/>
        <a:p>
          <a:endParaRPr lang="ru-RU"/>
        </a:p>
      </dgm:t>
    </dgm:pt>
    <dgm:pt modelId="{F1903687-53ED-497F-A63E-F2CACA83BD77}" type="pres">
      <dgm:prSet presAssocID="{4913F9D0-0E41-430D-BD10-E2891CDBB5AB}" presName="LevelTwoTextNode" presStyleLbl="node2" presStyleIdx="1" presStyleCnt="3" custScaleX="154559" custScaleY="2005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50D1BB7-4511-41E4-AB7A-AE70F3B7DABD}" type="pres">
      <dgm:prSet presAssocID="{4913F9D0-0E41-430D-BD10-E2891CDBB5AB}" presName="level3hierChild" presStyleCnt="0"/>
      <dgm:spPr/>
      <dgm:t>
        <a:bodyPr/>
        <a:lstStyle/>
        <a:p>
          <a:endParaRPr lang="ru-RU"/>
        </a:p>
      </dgm:t>
    </dgm:pt>
    <dgm:pt modelId="{C2ABA3F8-3C89-4C8E-81A4-8B788EAE1727}" type="pres">
      <dgm:prSet presAssocID="{C17242DB-3966-4771-97BE-3FA33D0C3D06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BA5A62B0-8976-4B1D-92D1-935280480BC9}" type="pres">
      <dgm:prSet presAssocID="{C17242DB-3966-4771-97BE-3FA33D0C3D06}" presName="connTx" presStyleLbl="parChTrans1D2" presStyleIdx="2" presStyleCnt="3"/>
      <dgm:spPr/>
      <dgm:t>
        <a:bodyPr/>
        <a:lstStyle/>
        <a:p>
          <a:endParaRPr lang="ru-RU"/>
        </a:p>
      </dgm:t>
    </dgm:pt>
    <dgm:pt modelId="{5D74014D-D810-4E5A-9DFC-0126B07630B4}" type="pres">
      <dgm:prSet presAssocID="{20D41C22-E0C4-4DD2-A35D-82242412AA77}" presName="root2" presStyleCnt="0"/>
      <dgm:spPr/>
      <dgm:t>
        <a:bodyPr/>
        <a:lstStyle/>
        <a:p>
          <a:endParaRPr lang="ru-RU"/>
        </a:p>
      </dgm:t>
    </dgm:pt>
    <dgm:pt modelId="{27540680-5FC9-4BB6-B257-0A540B620115}" type="pres">
      <dgm:prSet presAssocID="{20D41C22-E0C4-4DD2-A35D-82242412AA77}" presName="LevelTwoTextNode" presStyleLbl="node2" presStyleIdx="2" presStyleCnt="3" custScaleX="155775" custScaleY="15490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37F2392-A36A-434C-B600-4849A0BE81C1}" type="pres">
      <dgm:prSet presAssocID="{20D41C22-E0C4-4DD2-A35D-82242412AA77}" presName="level3hierChild" presStyleCnt="0"/>
      <dgm:spPr/>
      <dgm:t>
        <a:bodyPr/>
        <a:lstStyle/>
        <a:p>
          <a:endParaRPr lang="ru-RU"/>
        </a:p>
      </dgm:t>
    </dgm:pt>
  </dgm:ptLst>
  <dgm:cxnLst>
    <dgm:cxn modelId="{3F3D6C5C-961C-4BB2-8A79-A4E0ECD21B2D}" type="presOf" srcId="{20D41C22-E0C4-4DD2-A35D-82242412AA77}" destId="{27540680-5FC9-4BB6-B257-0A540B620115}" srcOrd="0" destOrd="0" presId="urn:microsoft.com/office/officeart/2008/layout/HorizontalMultiLevelHierarchy"/>
    <dgm:cxn modelId="{8FE80AC6-DAF2-4390-A95E-AC5DE4423A4B}" srcId="{CB7CFA68-5495-4E39-AE29-F7CAF046D89D}" destId="{2331B933-455A-498B-B89F-88F9225E8B35}" srcOrd="0" destOrd="0" parTransId="{86D1EA30-AD10-48B4-9552-0DF483F018EC}" sibTransId="{D82BC350-0287-4CE9-81ED-4603FE1331C9}"/>
    <dgm:cxn modelId="{BA7BE600-F75D-460C-97BF-475ADBE136B8}" type="presOf" srcId="{4913F9D0-0E41-430D-BD10-E2891CDBB5AB}" destId="{F1903687-53ED-497F-A63E-F2CACA83BD77}" srcOrd="0" destOrd="0" presId="urn:microsoft.com/office/officeart/2008/layout/HorizontalMultiLevelHierarchy"/>
    <dgm:cxn modelId="{397CF649-F1C2-4038-8E7E-BA2026756F41}" type="presOf" srcId="{FE425EC3-DBC7-4EA7-8681-1C1B9370F278}" destId="{40A3B274-E424-4D02-9C61-A3F44A46BBA6}" srcOrd="0" destOrd="0" presId="urn:microsoft.com/office/officeart/2008/layout/HorizontalMultiLevelHierarchy"/>
    <dgm:cxn modelId="{75C8C0B8-DF0C-4EF3-85F8-7C0B52D2D2A7}" type="presOf" srcId="{FE425EC3-DBC7-4EA7-8681-1C1B9370F278}" destId="{F84EA11E-3CB1-4CA6-8B40-EA543E80354A}" srcOrd="1" destOrd="0" presId="urn:microsoft.com/office/officeart/2008/layout/HorizontalMultiLevelHierarchy"/>
    <dgm:cxn modelId="{B780F0C8-6B49-419C-B933-BC39E36ED787}" srcId="{2331B933-455A-498B-B89F-88F9225E8B35}" destId="{4913F9D0-0E41-430D-BD10-E2891CDBB5AB}" srcOrd="1" destOrd="0" parTransId="{FE425EC3-DBC7-4EA7-8681-1C1B9370F278}" sibTransId="{014E96AD-64BE-4838-8472-B9AC9028EAE1}"/>
    <dgm:cxn modelId="{B9E07CCA-D130-45A6-AEF2-002C746425DF}" type="presOf" srcId="{6C4BE820-6F5C-4F57-84D3-3B0255977E40}" destId="{32259F48-20CF-42BA-9644-F6AD8E16C330}" srcOrd="1" destOrd="0" presId="urn:microsoft.com/office/officeart/2008/layout/HorizontalMultiLevelHierarchy"/>
    <dgm:cxn modelId="{12541A09-603C-4182-88E1-53A005C8CFCF}" type="presOf" srcId="{C17242DB-3966-4771-97BE-3FA33D0C3D06}" destId="{BA5A62B0-8976-4B1D-92D1-935280480BC9}" srcOrd="1" destOrd="0" presId="urn:microsoft.com/office/officeart/2008/layout/HorizontalMultiLevelHierarchy"/>
    <dgm:cxn modelId="{7A03DFBA-C0D8-4E78-B8DB-BFDCBFED2BB1}" type="presOf" srcId="{8E7940A2-B988-48EC-864E-9FAAA07752CF}" destId="{32E294B9-44A3-42EE-AC43-29079A8E30A5}" srcOrd="0" destOrd="0" presId="urn:microsoft.com/office/officeart/2008/layout/HorizontalMultiLevelHierarchy"/>
    <dgm:cxn modelId="{A31DDF45-FEBB-49C0-9A68-16AA77C10C29}" type="presOf" srcId="{6C4BE820-6F5C-4F57-84D3-3B0255977E40}" destId="{3C66D9CA-6BCA-4907-A213-6511C3ABCFA5}" srcOrd="0" destOrd="0" presId="urn:microsoft.com/office/officeart/2008/layout/HorizontalMultiLevelHierarchy"/>
    <dgm:cxn modelId="{93219D0E-9FA8-4537-8BC5-9770BE26219D}" srcId="{2331B933-455A-498B-B89F-88F9225E8B35}" destId="{20D41C22-E0C4-4DD2-A35D-82242412AA77}" srcOrd="2" destOrd="0" parTransId="{C17242DB-3966-4771-97BE-3FA33D0C3D06}" sibTransId="{E2D49AA4-AF41-4338-9917-082FF197CC3E}"/>
    <dgm:cxn modelId="{4C408D97-0C6A-4A32-AB22-D48AEDF38244}" srcId="{2331B933-455A-498B-B89F-88F9225E8B35}" destId="{8E7940A2-B988-48EC-864E-9FAAA07752CF}" srcOrd="0" destOrd="0" parTransId="{6C4BE820-6F5C-4F57-84D3-3B0255977E40}" sibTransId="{8F492FBA-E259-4710-B38E-6085AD09547F}"/>
    <dgm:cxn modelId="{96E99BE5-5A8C-497F-A4AB-B7FE92973613}" type="presOf" srcId="{C17242DB-3966-4771-97BE-3FA33D0C3D06}" destId="{C2ABA3F8-3C89-4C8E-81A4-8B788EAE1727}" srcOrd="0" destOrd="0" presId="urn:microsoft.com/office/officeart/2008/layout/HorizontalMultiLevelHierarchy"/>
    <dgm:cxn modelId="{58170C9F-8811-477B-8BA3-75D0120E7007}" type="presOf" srcId="{2331B933-455A-498B-B89F-88F9225E8B35}" destId="{4BBEED6C-C1C5-45A3-80F8-7E7D78D37DC5}" srcOrd="0" destOrd="0" presId="urn:microsoft.com/office/officeart/2008/layout/HorizontalMultiLevelHierarchy"/>
    <dgm:cxn modelId="{558839CC-C2DA-4B66-AF1C-0A047E5494BF}" type="presOf" srcId="{CB7CFA68-5495-4E39-AE29-F7CAF046D89D}" destId="{1F92A87D-F942-47D4-8BF8-DCEEC120A7E4}" srcOrd="0" destOrd="0" presId="urn:microsoft.com/office/officeart/2008/layout/HorizontalMultiLevelHierarchy"/>
    <dgm:cxn modelId="{3024E601-7AB9-4C14-AD46-304617A7A265}" type="presParOf" srcId="{1F92A87D-F942-47D4-8BF8-DCEEC120A7E4}" destId="{BE29A1BB-222B-4C7B-9F26-117425640D8D}" srcOrd="0" destOrd="0" presId="urn:microsoft.com/office/officeart/2008/layout/HorizontalMultiLevelHierarchy"/>
    <dgm:cxn modelId="{40C33BD8-5B56-4795-A299-95EE9BB9391F}" type="presParOf" srcId="{BE29A1BB-222B-4C7B-9F26-117425640D8D}" destId="{4BBEED6C-C1C5-45A3-80F8-7E7D78D37DC5}" srcOrd="0" destOrd="0" presId="urn:microsoft.com/office/officeart/2008/layout/HorizontalMultiLevelHierarchy"/>
    <dgm:cxn modelId="{97669376-B5AA-4282-B4DE-B1DCED722C11}" type="presParOf" srcId="{BE29A1BB-222B-4C7B-9F26-117425640D8D}" destId="{C23FDE89-BA91-4BBB-ABF4-DB0B8FD53565}" srcOrd="1" destOrd="0" presId="urn:microsoft.com/office/officeart/2008/layout/HorizontalMultiLevelHierarchy"/>
    <dgm:cxn modelId="{610A263F-2C22-49B6-AB80-28F2558E11F8}" type="presParOf" srcId="{C23FDE89-BA91-4BBB-ABF4-DB0B8FD53565}" destId="{3C66D9CA-6BCA-4907-A213-6511C3ABCFA5}" srcOrd="0" destOrd="0" presId="urn:microsoft.com/office/officeart/2008/layout/HorizontalMultiLevelHierarchy"/>
    <dgm:cxn modelId="{43F1000B-C76D-4623-9E52-6F0AD8B6E815}" type="presParOf" srcId="{3C66D9CA-6BCA-4907-A213-6511C3ABCFA5}" destId="{32259F48-20CF-42BA-9644-F6AD8E16C330}" srcOrd="0" destOrd="0" presId="urn:microsoft.com/office/officeart/2008/layout/HorizontalMultiLevelHierarchy"/>
    <dgm:cxn modelId="{055A699D-6B83-46E1-A796-16DC6DA5D203}" type="presParOf" srcId="{C23FDE89-BA91-4BBB-ABF4-DB0B8FD53565}" destId="{401C7109-6303-4D10-A803-831E5D412E24}" srcOrd="1" destOrd="0" presId="urn:microsoft.com/office/officeart/2008/layout/HorizontalMultiLevelHierarchy"/>
    <dgm:cxn modelId="{BAF3ED83-BE61-48F7-A1A0-412E90CC9CB8}" type="presParOf" srcId="{401C7109-6303-4D10-A803-831E5D412E24}" destId="{32E294B9-44A3-42EE-AC43-29079A8E30A5}" srcOrd="0" destOrd="0" presId="urn:microsoft.com/office/officeart/2008/layout/HorizontalMultiLevelHierarchy"/>
    <dgm:cxn modelId="{F695AE4B-B3F1-4AC6-8C2F-8D0C539BBF6D}" type="presParOf" srcId="{401C7109-6303-4D10-A803-831E5D412E24}" destId="{E47451B1-328C-4280-8A04-9AC549F03063}" srcOrd="1" destOrd="0" presId="urn:microsoft.com/office/officeart/2008/layout/HorizontalMultiLevelHierarchy"/>
    <dgm:cxn modelId="{599E406D-0744-409D-908D-38B8500710DC}" type="presParOf" srcId="{C23FDE89-BA91-4BBB-ABF4-DB0B8FD53565}" destId="{40A3B274-E424-4D02-9C61-A3F44A46BBA6}" srcOrd="2" destOrd="0" presId="urn:microsoft.com/office/officeart/2008/layout/HorizontalMultiLevelHierarchy"/>
    <dgm:cxn modelId="{6E4D66C1-44F9-4ADB-88D5-FA1045601E38}" type="presParOf" srcId="{40A3B274-E424-4D02-9C61-A3F44A46BBA6}" destId="{F84EA11E-3CB1-4CA6-8B40-EA543E80354A}" srcOrd="0" destOrd="0" presId="urn:microsoft.com/office/officeart/2008/layout/HorizontalMultiLevelHierarchy"/>
    <dgm:cxn modelId="{25367148-ECBA-4F5E-872F-961302B9A5B7}" type="presParOf" srcId="{C23FDE89-BA91-4BBB-ABF4-DB0B8FD53565}" destId="{371FDBF9-5308-459F-BDCB-7B8837D61AEB}" srcOrd="3" destOrd="0" presId="urn:microsoft.com/office/officeart/2008/layout/HorizontalMultiLevelHierarchy"/>
    <dgm:cxn modelId="{EC6CF4A1-BC96-445A-8783-B11EAC8FDE2B}" type="presParOf" srcId="{371FDBF9-5308-459F-BDCB-7B8837D61AEB}" destId="{F1903687-53ED-497F-A63E-F2CACA83BD77}" srcOrd="0" destOrd="0" presId="urn:microsoft.com/office/officeart/2008/layout/HorizontalMultiLevelHierarchy"/>
    <dgm:cxn modelId="{F163EF71-3D8C-4D67-8867-F5CD713764EA}" type="presParOf" srcId="{371FDBF9-5308-459F-BDCB-7B8837D61AEB}" destId="{350D1BB7-4511-41E4-AB7A-AE70F3B7DABD}" srcOrd="1" destOrd="0" presId="urn:microsoft.com/office/officeart/2008/layout/HorizontalMultiLevelHierarchy"/>
    <dgm:cxn modelId="{8003A6E2-7F69-4E9A-8671-2C71911FF0A3}" type="presParOf" srcId="{C23FDE89-BA91-4BBB-ABF4-DB0B8FD53565}" destId="{C2ABA3F8-3C89-4C8E-81A4-8B788EAE1727}" srcOrd="4" destOrd="0" presId="urn:microsoft.com/office/officeart/2008/layout/HorizontalMultiLevelHierarchy"/>
    <dgm:cxn modelId="{73DA6E44-23A9-472E-9A88-DBA6CA15445F}" type="presParOf" srcId="{C2ABA3F8-3C89-4C8E-81A4-8B788EAE1727}" destId="{BA5A62B0-8976-4B1D-92D1-935280480BC9}" srcOrd="0" destOrd="0" presId="urn:microsoft.com/office/officeart/2008/layout/HorizontalMultiLevelHierarchy"/>
    <dgm:cxn modelId="{18D8F49E-2BA1-4CE3-8B34-66543A10A867}" type="presParOf" srcId="{C23FDE89-BA91-4BBB-ABF4-DB0B8FD53565}" destId="{5D74014D-D810-4E5A-9DFC-0126B07630B4}" srcOrd="5" destOrd="0" presId="urn:microsoft.com/office/officeart/2008/layout/HorizontalMultiLevelHierarchy"/>
    <dgm:cxn modelId="{A28C3217-8B03-49B5-BE2D-7BABBDA8A934}" type="presParOf" srcId="{5D74014D-D810-4E5A-9DFC-0126B07630B4}" destId="{27540680-5FC9-4BB6-B257-0A540B620115}" srcOrd="0" destOrd="0" presId="urn:microsoft.com/office/officeart/2008/layout/HorizontalMultiLevelHierarchy"/>
    <dgm:cxn modelId="{83623773-A894-40F6-AA36-B3B8D4B177F7}" type="presParOf" srcId="{5D74014D-D810-4E5A-9DFC-0126B07630B4}" destId="{637F2392-A36A-434C-B600-4849A0BE81C1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ABA3F8-3C89-4C8E-81A4-8B788EAE1727}">
      <dsp:nvSpPr>
        <dsp:cNvPr id="0" name=""/>
        <dsp:cNvSpPr/>
      </dsp:nvSpPr>
      <dsp:spPr>
        <a:xfrm>
          <a:off x="2698792" y="2232248"/>
          <a:ext cx="533653" cy="15982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66826" y="0"/>
              </a:lnTo>
              <a:lnTo>
                <a:pt x="266826" y="1598266"/>
              </a:lnTo>
              <a:lnTo>
                <a:pt x="533653" y="1598266"/>
              </a:lnTo>
            </a:path>
          </a:pathLst>
        </a:custGeom>
        <a:noFill/>
        <a:ln w="25400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2923493" y="2989256"/>
        <a:ext cx="84250" cy="84250"/>
      </dsp:txXfrm>
    </dsp:sp>
    <dsp:sp modelId="{40A3B274-E424-4D02-9C61-A3F44A46BBA6}">
      <dsp:nvSpPr>
        <dsp:cNvPr id="0" name=""/>
        <dsp:cNvSpPr/>
      </dsp:nvSpPr>
      <dsp:spPr>
        <a:xfrm>
          <a:off x="2698792" y="2135814"/>
          <a:ext cx="53365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96433"/>
              </a:moveTo>
              <a:lnTo>
                <a:pt x="266826" y="96433"/>
              </a:lnTo>
              <a:lnTo>
                <a:pt x="266826" y="45720"/>
              </a:lnTo>
              <a:lnTo>
                <a:pt x="533653" y="45720"/>
              </a:lnTo>
            </a:path>
          </a:pathLst>
        </a:custGeom>
        <a:noFill/>
        <a:ln w="25400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952217" y="2168133"/>
        <a:ext cx="26802" cy="26802"/>
      </dsp:txXfrm>
    </dsp:sp>
    <dsp:sp modelId="{3C66D9CA-6BCA-4907-A213-6511C3ABCFA5}">
      <dsp:nvSpPr>
        <dsp:cNvPr id="0" name=""/>
        <dsp:cNvSpPr/>
      </dsp:nvSpPr>
      <dsp:spPr>
        <a:xfrm>
          <a:off x="2698792" y="583267"/>
          <a:ext cx="533653" cy="1648980"/>
        </a:xfrm>
        <a:custGeom>
          <a:avLst/>
          <a:gdLst/>
          <a:ahLst/>
          <a:cxnLst/>
          <a:rect l="0" t="0" r="0" b="0"/>
          <a:pathLst>
            <a:path>
              <a:moveTo>
                <a:pt x="0" y="1648980"/>
              </a:moveTo>
              <a:lnTo>
                <a:pt x="266826" y="1648980"/>
              </a:lnTo>
              <a:lnTo>
                <a:pt x="266826" y="0"/>
              </a:lnTo>
              <a:lnTo>
                <a:pt x="533653" y="0"/>
              </a:lnTo>
            </a:path>
          </a:pathLst>
        </a:custGeom>
        <a:noFill/>
        <a:ln w="25400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2922289" y="1364428"/>
        <a:ext cx="86659" cy="86659"/>
      </dsp:txXfrm>
    </dsp:sp>
    <dsp:sp modelId="{4BBEED6C-C1C5-45A3-80F8-7E7D78D37DC5}">
      <dsp:nvSpPr>
        <dsp:cNvPr id="0" name=""/>
        <dsp:cNvSpPr/>
      </dsp:nvSpPr>
      <dsp:spPr>
        <a:xfrm rot="16200000">
          <a:off x="-273382" y="1400851"/>
          <a:ext cx="4281556" cy="1662793"/>
        </a:xfrm>
        <a:prstGeom prst="rect">
          <a:avLst/>
        </a:prstGeom>
        <a:solidFill>
          <a:schemeClr val="accent3">
            <a:alpha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Мировое производственное сотрудничество</a:t>
          </a:r>
          <a:endParaRPr lang="ru-RU" sz="2800" b="1" kern="120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-273382" y="1400851"/>
        <a:ext cx="4281556" cy="1662793"/>
      </dsp:txXfrm>
    </dsp:sp>
    <dsp:sp modelId="{32E294B9-44A3-42EE-AC43-29079A8E30A5}">
      <dsp:nvSpPr>
        <dsp:cNvPr id="0" name=""/>
        <dsp:cNvSpPr/>
      </dsp:nvSpPr>
      <dsp:spPr>
        <a:xfrm>
          <a:off x="3232445" y="3904"/>
          <a:ext cx="4068251" cy="1158727"/>
        </a:xfrm>
        <a:prstGeom prst="rect">
          <a:avLst/>
        </a:prstGeom>
        <a:solidFill>
          <a:schemeClr val="accent3">
            <a:alpha val="7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Международные специализация и кооперирование</a:t>
          </a:r>
          <a:endParaRPr lang="ru-RU" sz="2200" b="1" kern="1200" dirty="0">
            <a:solidFill>
              <a:schemeClr val="bg2">
                <a:lumMod val="2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32445" y="3904"/>
        <a:ext cx="4068251" cy="1158727"/>
      </dsp:txXfrm>
    </dsp:sp>
    <dsp:sp modelId="{F1903687-53ED-497F-A63E-F2CACA83BD77}">
      <dsp:nvSpPr>
        <dsp:cNvPr id="0" name=""/>
        <dsp:cNvSpPr/>
      </dsp:nvSpPr>
      <dsp:spPr>
        <a:xfrm>
          <a:off x="3232445" y="1366005"/>
          <a:ext cx="4124045" cy="1631058"/>
        </a:xfrm>
        <a:prstGeom prst="rect">
          <a:avLst/>
        </a:prstGeom>
        <a:solidFill>
          <a:schemeClr val="accent3">
            <a:alpha val="7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Совместное производство продукции на многосторонней основе</a:t>
          </a:r>
          <a:endParaRPr lang="ru-RU" sz="2200" b="1" kern="1200" dirty="0">
            <a:solidFill>
              <a:schemeClr val="bg2">
                <a:lumMod val="2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32445" y="1366005"/>
        <a:ext cx="4124045" cy="1631058"/>
      </dsp:txXfrm>
    </dsp:sp>
    <dsp:sp modelId="{27540680-5FC9-4BB6-B257-0A540B620115}">
      <dsp:nvSpPr>
        <dsp:cNvPr id="0" name=""/>
        <dsp:cNvSpPr/>
      </dsp:nvSpPr>
      <dsp:spPr>
        <a:xfrm>
          <a:off x="3232445" y="3200438"/>
          <a:ext cx="4156491" cy="1260153"/>
        </a:xfrm>
        <a:prstGeom prst="rect">
          <a:avLst/>
        </a:prstGeom>
        <a:solidFill>
          <a:schemeClr val="accent3">
            <a:alpha val="7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Содействие в капитальном строительстве хозяйственных объектов</a:t>
          </a:r>
          <a:endParaRPr lang="ru-RU" sz="2200" b="1" kern="1200" dirty="0">
            <a:solidFill>
              <a:schemeClr val="bg2">
                <a:lumMod val="2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32445" y="3200438"/>
        <a:ext cx="4156491" cy="12601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71096-6FB6-4CD6-BC04-0851A2950EEE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B45E0-1BA2-4C8F-9F39-92F261CEBF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71096-6FB6-4CD6-BC04-0851A2950EEE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B45E0-1BA2-4C8F-9F39-92F261CEBF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71096-6FB6-4CD6-BC04-0851A2950EEE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B45E0-1BA2-4C8F-9F39-92F261CEBF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71096-6FB6-4CD6-BC04-0851A2950EEE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B45E0-1BA2-4C8F-9F39-92F261CEBF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71096-6FB6-4CD6-BC04-0851A2950EEE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B45E0-1BA2-4C8F-9F39-92F261CEBF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71096-6FB6-4CD6-BC04-0851A2950EEE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B45E0-1BA2-4C8F-9F39-92F261CEBF3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71096-6FB6-4CD6-BC04-0851A2950EEE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B45E0-1BA2-4C8F-9F39-92F261CEBF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71096-6FB6-4CD6-BC04-0851A2950EEE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B45E0-1BA2-4C8F-9F39-92F261CEBF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71096-6FB6-4CD6-BC04-0851A2950EEE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B45E0-1BA2-4C8F-9F39-92F261CEBF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71096-6FB6-4CD6-BC04-0851A2950EEE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EBB45E0-1BA2-4C8F-9F39-92F261CEBF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71096-6FB6-4CD6-BC04-0851A2950EEE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B45E0-1BA2-4C8F-9F39-92F261CEBF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A8671096-6FB6-4CD6-BC04-0851A2950EEE}" type="datetimeFigureOut">
              <a:rPr lang="ru-RU" smtClean="0"/>
              <a:t>13.06.2023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EBB45E0-1BA2-4C8F-9F39-92F261CEBF3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13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1804" y="332656"/>
            <a:ext cx="7772400" cy="1080120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Всемирные экономические отношения</a:t>
            </a: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https://cdnn1.inosmi.ru/img/24955/21/249552151_0:64:3078:1795_1240x0_80_0_0_ca2d06734f6cfec117fb3d119a9290fd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00808"/>
            <a:ext cx="6552728" cy="374135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094856" y="5456228"/>
            <a:ext cx="59947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Подготовила: </a:t>
            </a:r>
          </a:p>
          <a:p>
            <a:pPr algn="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учитель географии </a:t>
            </a:r>
          </a:p>
          <a:p>
            <a:pPr algn="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Волобуева Вера Ильинична, </a:t>
            </a:r>
          </a:p>
          <a:p>
            <a:pPr algn="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МКОУ «Лозовская» СОШ, Воронежская обл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20976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Международный туризм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8892480" cy="5633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67020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 туризма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622" y="1124745"/>
            <a:ext cx="8771866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47942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754" y="188639"/>
            <a:ext cx="8799742" cy="657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83517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38" y="188640"/>
            <a:ext cx="8842158" cy="6544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87435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1530" y="188640"/>
            <a:ext cx="7520940" cy="1008112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Масштабы развития международного туризма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https://sun9-51.userapi.com/impf/ssOns_K7FDc3kl3ujgIhM4EZv80F4IT2ng2ubQ/e_5sunI-mLA.jpg?size=1818x606&amp;quality=95&amp;crop=0,0,1590,530&amp;sign=cc31daea68e2f6a9e5b3fc35a595b4c6&amp;type=cover_grou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17032"/>
            <a:ext cx="8784976" cy="2943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5576" y="1323791"/>
            <a:ext cx="8064896" cy="22406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Число интуристов в мире превысило 1,2 млрд. чел.</a:t>
            </a:r>
          </a:p>
          <a:p>
            <a:pPr>
              <a:lnSpc>
                <a:spcPct val="150000"/>
              </a:lnSpc>
            </a:pPr>
            <a:r>
              <a:rPr lang="ru-RU" sz="24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индустрии туризма занято 320 млн.чел.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Отрасль производит около 1/10 ВМП</a:t>
            </a:r>
          </a:p>
          <a:p>
            <a:pPr>
              <a:lnSpc>
                <a:spcPct val="150000"/>
              </a:lnSpc>
            </a:pPr>
            <a:r>
              <a:rPr lang="ru-RU" sz="24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Доход по миру превысил 1,4 трлн. долл.</a:t>
            </a:r>
            <a:endParaRPr lang="ru-RU" sz="2400" b="1" cap="none" spc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90929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8800978" cy="5657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188640"/>
            <a:ext cx="865696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2017 году самыми популярными международными туристическими направлениями были</a:t>
            </a:r>
          </a:p>
        </p:txBody>
      </p:sp>
    </p:spTree>
    <p:extLst>
      <p:ext uri="{BB962C8B-B14F-4D97-AF65-F5344CB8AC3E}">
        <p14:creationId xmlns:p14="http://schemas.microsoft.com/office/powerpoint/2010/main" val="13222905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fsd.multiurok.ru/html/2020/04/22/s_5ea04dc6a6c13/img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292" y="175218"/>
            <a:ext cx="8802195" cy="6601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4856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172" y="188640"/>
            <a:ext cx="8823324" cy="655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16448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306324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Домашнее задание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/>
              <a:t/>
            </a:r>
            <a:br>
              <a:rPr lang="ru-RU" dirty="0"/>
            </a:br>
            <a:r>
              <a:rPr lang="ru-RU" sz="2400" dirty="0" smtClean="0"/>
              <a:t>Параграф 4, пункты 3,4,5</a:t>
            </a:r>
            <a:br>
              <a:rPr lang="ru-RU" sz="2400" dirty="0" smtClean="0"/>
            </a:br>
            <a:r>
              <a:rPr lang="ru-RU" sz="2400" dirty="0" smtClean="0"/>
              <a:t>повторять изученный материал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2028518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195" y="260648"/>
            <a:ext cx="8507612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0370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Мировой рынок капитала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cf.ppt-online.org/files1/slide/k/kDjvpOyCJIhFnWEGA09mSUX6zcVxK2aBR5dYTuZHQ/slide-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05"/>
          <a:stretch/>
        </p:blipFill>
        <p:spPr bwMode="auto">
          <a:xfrm>
            <a:off x="395536" y="1124744"/>
            <a:ext cx="8382402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14494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f2.ppt-online.org/files2/slide/e/EylGmAXnCOjIrhiRPWSez2UFVN3qxf4MLt6BpK/slide-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88640"/>
            <a:ext cx="8880921" cy="6552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99551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mypresentation.ru/documents_5/003cce35a603d9bf8e6c66180b5810d7/img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89043"/>
            <a:ext cx="8808913" cy="6606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96232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mypresentation.ru/documents_6/278cc36e626f532680734c55947e41e6/img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53" y="188640"/>
            <a:ext cx="8880743" cy="6508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553" y="5517232"/>
            <a:ext cx="835292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Внешний долг стран Юга странам севера – более 9 трлн. долл.</a:t>
            </a:r>
            <a:endParaRPr lang="ru-RU" sz="2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92301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theslide.ru/img/tmb/6/591008/5fe91ebbaf801c49b6c2f3d60ab4f8ee-800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35037"/>
            <a:ext cx="8880921" cy="6660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ый треугольник 1"/>
          <p:cNvSpPr/>
          <p:nvPr/>
        </p:nvSpPr>
        <p:spPr>
          <a:xfrm>
            <a:off x="155574" y="5445224"/>
            <a:ext cx="1464098" cy="1250504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03466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avatars.dzeninfra.ru/get-zen_doc/4581585/pub_63c3b841430f7507e65bac65_63c3b865597386205c80a072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52" y="3008095"/>
            <a:ext cx="5753100" cy="3838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www.bdmorning.com/public/news/bdmorning1551620386w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4010" y="116632"/>
            <a:ext cx="5151792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golosinfo.com/_nw/431/7454198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39" y="116632"/>
            <a:ext cx="3976014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s://eljohnnews.com/wp-content/uploads/2018/07/Annual-Mettings-World-Bank-Group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653136"/>
            <a:ext cx="3096345" cy="2131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43803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936969797"/>
              </p:ext>
            </p:extLst>
          </p:nvPr>
        </p:nvGraphicFramePr>
        <p:xfrm>
          <a:off x="467544" y="332656"/>
          <a:ext cx="8424936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 descr="https://fb.ru/misc/i/gallery/86829/2519223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876912"/>
            <a:ext cx="3312368" cy="1961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vuzopedia.ru/storage/app/uploads/public/608/3e9/618/6083e96183d9321365724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876912"/>
            <a:ext cx="3252864" cy="1932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02693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90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Научно-техническое сотрудничество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трелка вниз 2"/>
          <p:cNvSpPr/>
          <p:nvPr/>
        </p:nvSpPr>
        <p:spPr>
          <a:xfrm>
            <a:off x="3658135" y="1556792"/>
            <a:ext cx="1345913" cy="648072"/>
          </a:xfrm>
          <a:prstGeom prst="down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931438" y="2420888"/>
            <a:ext cx="74888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Международный обмен научно-техническими знаниями (патентами, лицензиями), осуществление совместных научных разработок и проектов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static.tildacdn.com/tild6232-3534-4762-a333-373335323761/3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05064"/>
            <a:ext cx="4092665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api.bashinform.ru/attachments/74ae9d45740ce405d2fe79c5425a1c2c042568fd/store/crop/0/0/1825/1095/1825/1095/0/30ef18410afcd91199d3004d47eff2b164831fa4c0ddd0e6d7a70a20aa97/38e69d039cf01907b20fc11504c861a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005065"/>
            <a:ext cx="4188465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721700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189</TotalTime>
  <Words>122</Words>
  <Application>Microsoft Office PowerPoint</Application>
  <PresentationFormat>Экран (4:3)</PresentationFormat>
  <Paragraphs>22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Углы</vt:lpstr>
      <vt:lpstr>Всемирные экономические отношения</vt:lpstr>
      <vt:lpstr>Мировой рынок капитала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Научно-техническое сотрудничество</vt:lpstr>
      <vt:lpstr>Международный туризм</vt:lpstr>
      <vt:lpstr>Цели туризма</vt:lpstr>
      <vt:lpstr>Презентация PowerPoint</vt:lpstr>
      <vt:lpstr>Презентация PowerPoint</vt:lpstr>
      <vt:lpstr>Масштабы развития международного туризма</vt:lpstr>
      <vt:lpstr>Презентация PowerPoint</vt:lpstr>
      <vt:lpstr>Презентация PowerPoint</vt:lpstr>
      <vt:lpstr>Презентация PowerPoint</vt:lpstr>
      <vt:lpstr>Домашнее задание  Параграф 4, пункты 3,4,5 повторять изученный материал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Всемирные экономические отношения</dc:title>
  <dc:creator>adm</dc:creator>
  <cp:lastModifiedBy>adm</cp:lastModifiedBy>
  <cp:revision>18</cp:revision>
  <dcterms:created xsi:type="dcterms:W3CDTF">2023-05-02T20:09:36Z</dcterms:created>
  <dcterms:modified xsi:type="dcterms:W3CDTF">2023-06-13T20:33:53Z</dcterms:modified>
</cp:coreProperties>
</file>