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27379-55BC-42FA-BA23-F7632389677C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2D660-1417-449D-9CF6-9FF11E38E263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27379-55BC-42FA-BA23-F7632389677C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2D660-1417-449D-9CF6-9FF11E38E2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27379-55BC-42FA-BA23-F7632389677C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2D660-1417-449D-9CF6-9FF11E38E2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27379-55BC-42FA-BA23-F7632389677C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2D660-1417-449D-9CF6-9FF11E38E26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27379-55BC-42FA-BA23-F7632389677C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2D660-1417-449D-9CF6-9FF11E38E2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27379-55BC-42FA-BA23-F7632389677C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2D660-1417-449D-9CF6-9FF11E38E26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27379-55BC-42FA-BA23-F7632389677C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2D660-1417-449D-9CF6-9FF11E38E26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27379-55BC-42FA-BA23-F7632389677C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2D660-1417-449D-9CF6-9FF11E38E2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27379-55BC-42FA-BA23-F7632389677C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2D660-1417-449D-9CF6-9FF11E38E2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27379-55BC-42FA-BA23-F7632389677C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2D660-1417-449D-9CF6-9FF11E38E2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27379-55BC-42FA-BA23-F7632389677C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2D660-1417-449D-9CF6-9FF11E38E263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C227379-55BC-42FA-BA23-F7632389677C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E62D660-1417-449D-9CF6-9FF11E38E26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1196752"/>
            <a:ext cx="7175351" cy="1793167"/>
          </a:xfrm>
        </p:spPr>
        <p:txBody>
          <a:bodyPr/>
          <a:lstStyle/>
          <a:p>
            <a:r>
              <a:rPr lang="ru-RU" dirty="0" smtClean="0"/>
              <a:t>Место России в мировом хозяйстве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11960" y="4941168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Подготовила: </a:t>
            </a:r>
          </a:p>
          <a:p>
            <a:pPr algn="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учитель географии </a:t>
            </a:r>
          </a:p>
          <a:p>
            <a:pPr algn="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Волобуева Вера Ильинична, </a:t>
            </a:r>
          </a:p>
          <a:p>
            <a:pPr algn="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МКОУ «Лозовская» СОШ, Воронежская обл</a:t>
            </a:r>
            <a:r>
              <a:rPr lang="ru-RU" dirty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60367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276098"/>
            <a:ext cx="6480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Перспективы развития России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1038494" y="799318"/>
            <a:ext cx="6696744" cy="1033272"/>
          </a:xfrm>
          <a:prstGeom prst="horizontalScroll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831981" y="1124744"/>
            <a:ext cx="47599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Новая модель экономики России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5577" y="2204864"/>
            <a:ext cx="8136904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Ускорение темпов экономического роста;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Полное технико-технологическое перевооружение всего  </a:t>
            </a:r>
          </a:p>
          <a:p>
            <a:pPr>
              <a:lnSpc>
                <a:spcPct val="150000"/>
              </a:lnSpc>
            </a:pPr>
            <a:r>
              <a:rPr lang="ru-RU" sz="2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хозяйства;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Перестройка отраслей структуры хозяйства;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 территориальной структуры хозяйства</a:t>
            </a:r>
            <a:endParaRPr lang="ru-RU" sz="22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62493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01467" y="692696"/>
            <a:ext cx="4181850" cy="24929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задание.</a:t>
            </a:r>
          </a:p>
          <a:p>
            <a:pPr algn="ctr"/>
            <a:endParaRPr lang="ru-RU" sz="36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Параграф 2, читать.</a:t>
            </a:r>
          </a:p>
          <a:p>
            <a:pPr algn="ctr"/>
            <a:endParaRPr lang="ru-RU" sz="28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Заполнить таблицу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95477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88640"/>
            <a:ext cx="7488832" cy="1080120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 России в отдельных отраслях мирового хозяйства</a:t>
            </a:r>
            <a:b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268760"/>
            <a:ext cx="8640960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Промышленность:</a:t>
            </a:r>
          </a:p>
          <a:p>
            <a:pPr marL="457200" indent="-457200">
              <a:buAutoNum type="arabicPeriod"/>
            </a:pPr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Топливно-энергетический комплекс – ключевой сектор экономики России.</a:t>
            </a:r>
          </a:p>
          <a:p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мощности электростанций – 4 место в мире</a:t>
            </a:r>
          </a:p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По размерам выработке электроэнергии – 5 место</a:t>
            </a:r>
          </a:p>
          <a:p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Горнодобывающая промышленность.</a:t>
            </a:r>
          </a:p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По добыче: алмазов – 1 место</a:t>
            </a:r>
          </a:p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природного газа – 2 место</a:t>
            </a:r>
          </a:p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нефти – 3 место</a:t>
            </a:r>
          </a:p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железная руда, кобальт, вольфрам – первая пятерка стран</a:t>
            </a:r>
          </a:p>
          <a:p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Обрабатывающая промышленность («нижние этажи») –   </a:t>
            </a:r>
          </a:p>
          <a:p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черная, цветная металлургия и основная химия.</a:t>
            </a:r>
          </a:p>
          <a:p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Выплавка первичного алюминия – 2 место</a:t>
            </a:r>
          </a:p>
          <a:p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Производство минеральных удобрений и выплавка никеля – 3 место</a:t>
            </a:r>
          </a:p>
          <a:p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Выплавка чугуна – 4 место</a:t>
            </a:r>
          </a:p>
          <a:p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Выплавка стали и рафинированной меди – 5 место</a:t>
            </a:r>
          </a:p>
        </p:txBody>
      </p:sp>
    </p:spTree>
    <p:extLst>
      <p:ext uri="{BB962C8B-B14F-4D97-AF65-F5344CB8AC3E}">
        <p14:creationId xmlns:p14="http://schemas.microsoft.com/office/powerpoint/2010/main" val="35536453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13016"/>
            <a:ext cx="8784976" cy="7171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24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Обрабатывающая промышленность </a:t>
            </a:r>
            <a:r>
              <a:rPr lang="ru-RU" sz="24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(«верхние </a:t>
            </a:r>
            <a:r>
              <a:rPr lang="ru-RU" sz="24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этажи») –   </a:t>
            </a:r>
          </a:p>
          <a:p>
            <a:pPr lvl="0"/>
            <a:r>
              <a:rPr lang="ru-RU" sz="24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4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машиностроение и химия органического синтеза.</a:t>
            </a:r>
          </a:p>
          <a:p>
            <a:pPr lvl="0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Станкостроение </a:t>
            </a:r>
          </a:p>
          <a:p>
            <a:pPr lvl="0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Авиа- и судостроение                         масштабы производства</a:t>
            </a:r>
          </a:p>
          <a:p>
            <a:pPr lvl="0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троительной техники                      сокращены</a:t>
            </a:r>
          </a:p>
          <a:p>
            <a:pPr lvl="0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С/х машины</a:t>
            </a:r>
          </a:p>
          <a:p>
            <a:pPr lvl="0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Текстильные машины              </a:t>
            </a:r>
          </a:p>
          <a:p>
            <a:pPr lvl="0"/>
            <a:r>
              <a:rPr lang="ru-RU" sz="24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</a:p>
          <a:p>
            <a:r>
              <a:rPr lang="ru-RU" sz="24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ru-RU" sz="24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Сельское хозяйство</a:t>
            </a:r>
          </a:p>
          <a:p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Отстаем по интенсификации                     снижение урожайности</a:t>
            </a:r>
          </a:p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Пшеница, картофель, сахарная свекла – первая пятерка стран</a:t>
            </a:r>
          </a:p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Поголовье свиней – 7 место</a:t>
            </a:r>
            <a:b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КРС – 15 место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</a:t>
            </a:r>
          </a:p>
          <a:p>
            <a:pPr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Длина железных дорог – 3 место (после США и Китая)</a:t>
            </a:r>
          </a:p>
          <a:p>
            <a:pPr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грузообороту ж/д – 1 место</a:t>
            </a:r>
          </a:p>
          <a:p>
            <a:pPr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пассажирообороту – 4 место</a:t>
            </a:r>
          </a:p>
          <a:p>
            <a:pPr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общей протяженности магистральных </a:t>
            </a:r>
            <a:r>
              <a:rPr lang="ru-RU" sz="20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нефте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и газопроводов – 3 место (после США и Канады)</a:t>
            </a:r>
          </a:p>
          <a:p>
            <a:pPr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тоннажу морского торгового флота – 28 место</a:t>
            </a:r>
          </a:p>
          <a:p>
            <a:pPr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b="1" i="1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 flipH="1">
            <a:off x="3779909" y="774276"/>
            <a:ext cx="72008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0" b="1" dirty="0">
                <a:solidFill>
                  <a:srgbClr val="4E67C8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</p:txBody>
      </p:sp>
      <p:sp>
        <p:nvSpPr>
          <p:cNvPr id="6" name="Стрелка вправо 5"/>
          <p:cNvSpPr/>
          <p:nvPr/>
        </p:nvSpPr>
        <p:spPr>
          <a:xfrm>
            <a:off x="3907689" y="3173405"/>
            <a:ext cx="720080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75498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e-news.su/uploads/posts/2020-01/1579513370_e-news.su_scale_2400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60994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21095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cf2.ppt-online.org/files2/slide/q/QjOhAVXaecMs30WCTFzgkm6LBfiKlHuN1xnYP9/slide-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39"/>
            <a:ext cx="8784976" cy="6526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89238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com-business.ru/wp-content/uploads/9/b/5/9b5872fa9270cc8c7ab8e1f30ca4a6f5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1" cy="66247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893657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cf2.ppt-online.org/files2/slide/n/NYxseSHRDOFt3JoIMPU0gGQiaWCy529nv6ljd7BLK/slide-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649"/>
          <a:stretch/>
        </p:blipFill>
        <p:spPr bwMode="auto">
          <a:xfrm>
            <a:off x="395536" y="1196752"/>
            <a:ext cx="8424936" cy="5386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15616" y="332656"/>
            <a:ext cx="66943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 России в мире по качеству жизни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282533" y="1484784"/>
            <a:ext cx="1385812" cy="72008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            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ИЧР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563888" y="5975702"/>
            <a:ext cx="43463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Россия – 49 место по ИЧР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48906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cf2.ppt-online.org/files2/slide/n/NYxseSHRDOFt3JoIMPU0gGQiaWCy529nv6ljd7BLK/slide-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1"/>
            <a:ext cx="8856984" cy="6634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03794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fsd.multiurok.ru/html/2018/05/23/s_5b057796382dd/img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3863752" cy="2897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427985" y="548680"/>
            <a:ext cx="453650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грамотных среди взрослого</a:t>
            </a:r>
          </a:p>
          <a:p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населения – 99,7%</a:t>
            </a:r>
          </a:p>
          <a:p>
            <a:endParaRPr lang="ru-RU" sz="2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людей с высшим образованием  </a:t>
            </a:r>
          </a:p>
          <a:p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– 50%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4" name="Picture 4" descr="https://avatars.mds.yandex.net/i?id=7a7544ae5725a71a622d06f4850654b11b042d3b-8961610-images-thumbs&amp;n=13&amp;exp=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7" y="3501008"/>
            <a:ext cx="4012967" cy="3075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5481" y="3717032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ВВП (в номинальном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выражении) на душу населения) з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 год Россия заняла 63-е место в мире</a:t>
            </a:r>
          </a:p>
        </p:txBody>
      </p:sp>
    </p:spTree>
    <p:extLst>
      <p:ext uri="{BB962C8B-B14F-4D97-AF65-F5344CB8AC3E}">
        <p14:creationId xmlns:p14="http://schemas.microsoft.com/office/powerpoint/2010/main" val="3057361430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135</TotalTime>
  <Words>287</Words>
  <Application>Microsoft Office PowerPoint</Application>
  <PresentationFormat>Экран (4:3)</PresentationFormat>
  <Paragraphs>62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Воздушный поток</vt:lpstr>
      <vt:lpstr>Место России в мировом хозяйстве</vt:lpstr>
      <vt:lpstr>Место России в отдельных отраслях мирового хозяйства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Место России в мировом хозяйстве</dc:title>
  <dc:creator>adm</dc:creator>
  <cp:lastModifiedBy>adm</cp:lastModifiedBy>
  <cp:revision>13</cp:revision>
  <dcterms:created xsi:type="dcterms:W3CDTF">2023-04-20T21:45:44Z</dcterms:created>
  <dcterms:modified xsi:type="dcterms:W3CDTF">2023-06-13T20:36:05Z</dcterms:modified>
</cp:coreProperties>
</file>