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9" r:id="rId5"/>
    <p:sldId id="257" r:id="rId6"/>
    <p:sldId id="260" r:id="rId7"/>
    <p:sldId id="264" r:id="rId8"/>
    <p:sldId id="261" r:id="rId9"/>
    <p:sldId id="265" r:id="rId10"/>
    <p:sldId id="262" r:id="rId11"/>
    <p:sldId id="266" r:id="rId12"/>
    <p:sldId id="263" r:id="rId13"/>
    <p:sldId id="269" r:id="rId14"/>
    <p:sldId id="267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5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465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658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420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46725-BACA-4F2D-81D6-19420FE8C1A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028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06ECE-E0D9-4415-8CD7-BD61D9E18D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967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2296F-1149-449E-B61A-176228FABF0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050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D1B7C-BF49-4CC7-879E-4B2A211544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898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B712C-C2BF-419F-8E6B-9F13E85908D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6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521D5-1189-4D19-9028-09B5D78C62A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040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53A54-EDB3-468F-9067-E4AF7AE430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554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70727-4976-436B-AD6E-E841A0500BA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19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991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10375-82B6-46A8-A521-EFB53E26DC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3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C87E3-D421-42C0-8314-D77D42D8E3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863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9567B-19AA-4168-840B-63200CAE3C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214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BA17F-AE30-4A9F-A87E-4905FC6752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8B089-90A5-401C-9A4C-DAFE7DB3C1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617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91127-955B-497F-9BBF-0F160ADB190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9FE42-18B1-471D-B823-904DE59526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443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2AAC4-9714-4BBF-94D3-37A650869E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7010A-02C7-4F1E-9CFB-3AFF9DCAAE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5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B7D78-0D66-4C2A-B710-C2041C3252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D25D1-C649-49B8-80DF-DF684487FF0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500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F332B-7005-40D4-8B96-65BE68E65A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5CA57-9B43-42D2-9086-9CDFC85E450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64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3FEB1-AED9-4DB5-91C2-8DC2A1D8DD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4FF8A-AF54-40CB-93AC-B6BC0DC30A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343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ECD2E-B575-47A6-8A01-825868844F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404F9-1C06-4352-831A-D8BE5297E0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71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20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EE438-840C-4B7D-8561-992A46823A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E1AA3-ABAA-464C-96EF-98F7CD919E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345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930FD-CFAF-463C-91F4-C2FDDCD2E1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D900D-F248-4815-B8AB-F73F0B73C7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422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18728-877D-4729-BD89-543B2DE9278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E2F4A-0BE2-42DF-8645-1D883C297C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778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3A388-D800-463C-B807-A0EA0F6E8E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AA48D-F9CE-4A1A-A8D2-9B0A399333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876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79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192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23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577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502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635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66FF99"/>
            </a:gs>
            <a:gs pos="50000">
              <a:schemeClr val="bg1"/>
            </a:gs>
            <a:gs pos="100000">
              <a:srgbClr val="66FF99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610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7DE2E9-6901-471D-867F-81CA9E24FE7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690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9C7F9">
            <a:alpha val="5019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833AB-B8B0-4334-9E34-E3BA96D482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2E8C08-F75A-4FE8-B75B-37BC39E5D1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84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dropi.ru/posts/test-kakoe-zhivotnoe-vy-zametite-pervym-takoj-u-vas-i-xarakte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23316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Тест: </a:t>
            </a:r>
            <a:br>
              <a:rPr lang="ru-RU" b="1" dirty="0"/>
            </a:br>
            <a:r>
              <a:rPr lang="ru-RU" b="1" dirty="0"/>
              <a:t>«Какое животное вы заметите первым, такой у вас и характер»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229200"/>
            <a:ext cx="6400800" cy="841648"/>
          </a:xfrm>
        </p:spPr>
        <p:txBody>
          <a:bodyPr/>
          <a:lstStyle/>
          <a:p>
            <a:r>
              <a:rPr lang="ru-RU" sz="2000" dirty="0" smtClean="0"/>
              <a:t>МОБОУ ДО «</a:t>
            </a:r>
            <a:r>
              <a:rPr lang="ru-RU" sz="2000" dirty="0" err="1" smtClean="0"/>
              <a:t>Тосненский</a:t>
            </a:r>
            <a:r>
              <a:rPr lang="ru-RU" sz="2000" dirty="0" smtClean="0"/>
              <a:t> районный ДЮЦ» </a:t>
            </a:r>
            <a:endParaRPr lang="ru-RU" sz="2000" dirty="0"/>
          </a:p>
          <a:p>
            <a:r>
              <a:rPr lang="ru-RU" sz="2000" dirty="0" smtClean="0"/>
              <a:t>Педагог Булатова </a:t>
            </a:r>
            <a:r>
              <a:rPr lang="ru-RU" sz="2000" dirty="0"/>
              <a:t>Ирина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3499335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Утка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04" y="980728"/>
            <a:ext cx="8751175" cy="560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1520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Обратили внимание на утку?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Тогда вы надежный человек, ценящий верность. </a:t>
            </a:r>
          </a:p>
          <a:p>
            <a:r>
              <a:rPr lang="ru-RU" sz="2400" dirty="0"/>
              <a:t>Вы не предадите и не обманете. </a:t>
            </a:r>
          </a:p>
          <a:p>
            <a:r>
              <a:rPr lang="ru-RU" sz="2400" dirty="0"/>
              <a:t>И если создаете с кем-то отношения, то предпочитаете идти рука об руку со своим избранником на протяжении всей жизни. </a:t>
            </a:r>
          </a:p>
          <a:p>
            <a:r>
              <a:rPr lang="ru-RU" sz="2400" dirty="0"/>
              <a:t>А еще вы очень скромны, и порой вам бывает неуютно в обществе. </a:t>
            </a:r>
          </a:p>
          <a:p>
            <a:r>
              <a:rPr lang="ru-RU" sz="2400" dirty="0"/>
              <a:t>Особенно, если вас окружают незнакомые люди. </a:t>
            </a:r>
          </a:p>
          <a:p>
            <a:r>
              <a:rPr lang="ru-RU" sz="2400" dirty="0"/>
              <a:t>Но когда вас узнают поближе, то понимают, что вы очень преданный, хороший друг.</a:t>
            </a:r>
          </a:p>
        </p:txBody>
      </p:sp>
    </p:spTree>
    <p:extLst>
      <p:ext uri="{BB962C8B-B14F-4D97-AF65-F5344CB8AC3E}">
        <p14:creationId xmlns:p14="http://schemas.microsoft.com/office/powerpoint/2010/main" val="999976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Кот</a:t>
            </a:r>
            <a:r>
              <a:rPr lang="ru-RU" b="1" dirty="0"/>
              <a:t> </a:t>
            </a:r>
            <a:br>
              <a:rPr lang="ru-RU" b="1" dirty="0"/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76" y="1052736"/>
            <a:ext cx="8604648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924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Кот попался вам на глаза первым?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Значит по характеру вы весельчак, умеющий в любой момент завести непринужденную беседу. </a:t>
            </a:r>
          </a:p>
          <a:p>
            <a:r>
              <a:rPr lang="ru-RU" sz="2400" dirty="0"/>
              <a:t>И вас по-настоящему интересно слушать. </a:t>
            </a:r>
          </a:p>
          <a:p>
            <a:r>
              <a:rPr lang="ru-RU" sz="2400" dirty="0"/>
              <a:t>Кажется, вы знаете 1000 и 1 историю. </a:t>
            </a:r>
          </a:p>
          <a:p>
            <a:r>
              <a:rPr lang="ru-RU" sz="2400" dirty="0"/>
              <a:t>Своими байками вы, словно мурчащий кот, завораживаете компанию друзей. </a:t>
            </a:r>
          </a:p>
          <a:p>
            <a:r>
              <a:rPr lang="ru-RU" sz="2400" dirty="0"/>
              <a:t>А противоположный пол и вовсе от вас в восторге.</a:t>
            </a:r>
          </a:p>
        </p:txBody>
      </p:sp>
    </p:spTree>
    <p:extLst>
      <p:ext uri="{BB962C8B-B14F-4D97-AF65-F5344CB8AC3E}">
        <p14:creationId xmlns:p14="http://schemas.microsoft.com/office/powerpoint/2010/main" val="196183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Слон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980728"/>
            <a:ext cx="8640960" cy="5602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50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Увидели слона?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Вы прирожденный экстраверт. </a:t>
            </a:r>
            <a:r>
              <a:rPr lang="ru-RU" sz="2400" dirty="0"/>
              <a:t>Собираете вокруг себя людей, притягиваете их к себе. </a:t>
            </a:r>
            <a:endParaRPr lang="ru-RU" sz="2400" dirty="0" smtClean="0"/>
          </a:p>
          <a:p>
            <a:r>
              <a:rPr lang="ru-RU" sz="2400" dirty="0" smtClean="0"/>
              <a:t>Самое </a:t>
            </a:r>
            <a:r>
              <a:rPr lang="ru-RU" sz="2400" dirty="0"/>
              <a:t>ужасное для вас </a:t>
            </a:r>
            <a:r>
              <a:rPr lang="ru-RU" sz="2400" dirty="0" smtClean="0"/>
              <a:t>- </a:t>
            </a:r>
            <a:r>
              <a:rPr lang="ru-RU" sz="2400" dirty="0"/>
              <a:t>остаться в одиночестве. </a:t>
            </a:r>
            <a:endParaRPr lang="ru-RU" sz="2400" dirty="0" smtClean="0"/>
          </a:p>
          <a:p>
            <a:r>
              <a:rPr lang="ru-RU" sz="2400" dirty="0" smtClean="0"/>
              <a:t>От </a:t>
            </a:r>
            <a:r>
              <a:rPr lang="ru-RU" sz="2400" dirty="0"/>
              <a:t>людей вы не только заряжаетесь позитивной энергией, но и отдаете частичку себя. Поэтому вас нельзя назвать эгоистом. </a:t>
            </a:r>
            <a:endParaRPr lang="ru-RU" sz="2400" dirty="0" smtClean="0"/>
          </a:p>
          <a:p>
            <a:r>
              <a:rPr lang="ru-RU" sz="2400" dirty="0" smtClean="0"/>
              <a:t>Вы </a:t>
            </a:r>
            <a:r>
              <a:rPr lang="ru-RU" sz="2400" dirty="0"/>
              <a:t>стараетесь быть полезным, интересным собеседником и верным другом.</a:t>
            </a:r>
          </a:p>
        </p:txBody>
      </p:sp>
    </p:spTree>
    <p:extLst>
      <p:ext uri="{BB962C8B-B14F-4D97-AF65-F5344CB8AC3E}">
        <p14:creationId xmlns:p14="http://schemas.microsoft.com/office/powerpoint/2010/main" val="227211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Медведь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676656" cy="560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711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Заметили медведя?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А ведь вы очень храбрый человек! </a:t>
            </a:r>
          </a:p>
          <a:p>
            <a:r>
              <a:rPr lang="ru-RU" sz="2400" dirty="0"/>
              <a:t>Готовы пойти и в огонь, и в воду и не терпите, когда обижают слабых. </a:t>
            </a:r>
          </a:p>
          <a:p>
            <a:r>
              <a:rPr lang="ru-RU" sz="2400" dirty="0"/>
              <a:t>Иногда окружающим кажется, что вам вовсе незнаком страх, но это, разумеется не так. </a:t>
            </a:r>
          </a:p>
          <a:p>
            <a:r>
              <a:rPr lang="ru-RU" sz="2400" dirty="0"/>
              <a:t>Вы скорее просто стараетесь игнорировать боязнь и идете сражаться с гордо поднятой головой.</a:t>
            </a:r>
          </a:p>
        </p:txBody>
      </p:sp>
    </p:spTree>
    <p:extLst>
      <p:ext uri="{BB962C8B-B14F-4D97-AF65-F5344CB8AC3E}">
        <p14:creationId xmlns:p14="http://schemas.microsoft.com/office/powerpoint/2010/main" val="1051963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Сова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980728"/>
            <a:ext cx="8751175" cy="560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0851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Попалась на глаза сова?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Поздравляем! Вы очень умный и интеллигентный человек, поражающий своими знаниями и глубинным спокойствием. </a:t>
            </a:r>
          </a:p>
          <a:p>
            <a:r>
              <a:rPr lang="ru-RU" sz="2400" dirty="0"/>
              <a:t>Люди часто называют вас ходячей Википедией, но вы не просто собираете знания, а находите им еще и практическое применение. </a:t>
            </a:r>
          </a:p>
          <a:p>
            <a:r>
              <a:rPr lang="ru-RU" sz="2400" dirty="0"/>
              <a:t>Вы не только сообразительны, но еще и мудры, что гораздо ценнее.</a:t>
            </a:r>
          </a:p>
        </p:txBody>
      </p:sp>
    </p:spTree>
    <p:extLst>
      <p:ext uri="{BB962C8B-B14F-4D97-AF65-F5344CB8AC3E}">
        <p14:creationId xmlns:p14="http://schemas.microsoft.com/office/powerpoint/2010/main" val="2689080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Тест: </a:t>
            </a:r>
            <a:br>
              <a:rPr lang="ru-RU" sz="2800" b="1" dirty="0"/>
            </a:br>
            <a:r>
              <a:rPr lang="ru-RU" sz="2800" b="1" dirty="0"/>
              <a:t>«Какое животное вы заметите первым, такой у вас и характер»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r>
              <a:rPr lang="ru-RU" sz="2000" dirty="0"/>
              <a:t>Этот быстрый и простой тест поможет вам разобраться в себе.</a:t>
            </a:r>
          </a:p>
          <a:p>
            <a:r>
              <a:rPr lang="ru-RU" sz="2000" dirty="0"/>
              <a:t>Посмотрите на рисунок ниже и обратите внимание на то, какое животное вы заметили первым. </a:t>
            </a:r>
          </a:p>
          <a:p>
            <a:r>
              <a:rPr lang="ru-RU" sz="2000" dirty="0"/>
              <a:t>Мозг моментально выберет образ, который отражает вашу эмоциональную составляющую.</a:t>
            </a:r>
          </a:p>
          <a:p>
            <a:endParaRPr lang="ru-RU" sz="2000" dirty="0"/>
          </a:p>
          <a:p>
            <a:r>
              <a:rPr lang="ru-RU" sz="2000" dirty="0"/>
              <a:t>Внимание! Приготовились!</a:t>
            </a:r>
          </a:p>
        </p:txBody>
      </p:sp>
    </p:spTree>
    <p:extLst>
      <p:ext uri="{BB962C8B-B14F-4D97-AF65-F5344CB8AC3E}">
        <p14:creationId xmlns:p14="http://schemas.microsoft.com/office/powerpoint/2010/main" val="752013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сайты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Тест: Какое животное вы заметите первым, такой у вас и </a:t>
            </a:r>
            <a:r>
              <a:rPr lang="ru-RU" sz="2000" dirty="0" smtClean="0"/>
              <a:t>характер </a:t>
            </a:r>
            <a:r>
              <a:rPr lang="en-US" sz="2000" dirty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dropi.ru/posts/test-kakoe-zhivotnoe-vy-zametite-pervym-takoj-u-vas-i-xarakter</a:t>
            </a:r>
            <a:r>
              <a:rPr lang="ru-RU" sz="2000" dirty="0" smtClean="0"/>
              <a:t> 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242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56207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sz="2700" b="1" dirty="0"/>
              <a:t>Какое животное вы заметили первым?</a:t>
            </a:r>
            <a:br>
              <a:rPr lang="ru-RU" sz="2700" b="1" dirty="0"/>
            </a:br>
            <a:endParaRPr lang="ru-RU" sz="27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1052736"/>
            <a:ext cx="8712968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2453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Коала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36" y="980728"/>
            <a:ext cx="8540836" cy="560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5941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Заметили первой коалу?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Значит с первого взгляда вы кажетесь очень безобидным человеком, на котором можно «ездить». </a:t>
            </a:r>
          </a:p>
          <a:p>
            <a:r>
              <a:rPr lang="ru-RU" sz="2400" dirty="0"/>
              <a:t>Однако это впечатление ошибочно. </a:t>
            </a:r>
          </a:p>
          <a:p>
            <a:r>
              <a:rPr lang="ru-RU" sz="2400" dirty="0"/>
              <a:t>У вас есть особая внутренняя сила, благодаря которой вы всегда готовы дать отпор и поставить человека на место. </a:t>
            </a:r>
          </a:p>
          <a:p>
            <a:r>
              <a:rPr lang="ru-RU" sz="2400" dirty="0"/>
              <a:t>Вы тихоня только до тех пор, пока вам это выгодно. </a:t>
            </a:r>
          </a:p>
          <a:p>
            <a:r>
              <a:rPr lang="ru-RU" sz="2400" dirty="0"/>
              <a:t>Но никогда не дадите задвинуть себя в сторону.</a:t>
            </a:r>
          </a:p>
        </p:txBody>
      </p:sp>
    </p:spTree>
    <p:extLst>
      <p:ext uri="{BB962C8B-B14F-4D97-AF65-F5344CB8AC3E}">
        <p14:creationId xmlns:p14="http://schemas.microsoft.com/office/powerpoint/2010/main" val="1869756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Жираф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" y="908720"/>
            <a:ext cx="8593278" cy="5674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7710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Обратили внимание на жирафа?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41987"/>
          </a:xfrm>
        </p:spPr>
        <p:txBody>
          <a:bodyPr>
            <a:normAutofit/>
          </a:bodyPr>
          <a:lstStyle/>
          <a:p>
            <a:r>
              <a:rPr lang="ru-RU" sz="2400" dirty="0"/>
              <a:t>Это означает, что у вас спокойный характер. В любой ситуации вы остаетесь невозмутимым. </a:t>
            </a:r>
          </a:p>
          <a:p>
            <a:r>
              <a:rPr lang="ru-RU" sz="2400" dirty="0"/>
              <a:t>И это не потому, что до вас все доходит как до этого самого пятнистого животного, вовсе нет. </a:t>
            </a:r>
          </a:p>
          <a:p>
            <a:r>
              <a:rPr lang="ru-RU" sz="2400" dirty="0"/>
              <a:t>Просто вы справедливо считаете, что нужно беречь свою нервную систему и не растрачивать силы на пустое беспокойство. </a:t>
            </a:r>
          </a:p>
          <a:p>
            <a:r>
              <a:rPr lang="ru-RU" sz="2400" dirty="0"/>
              <a:t>Если вы можете изменить ситуацию, то сделаете для этого все, а если нет — то зачем вообще волноваться? </a:t>
            </a:r>
          </a:p>
          <a:p>
            <a:r>
              <a:rPr lang="ru-RU" sz="2400" dirty="0"/>
              <a:t>У вас стоит многому поучиться.</a:t>
            </a:r>
          </a:p>
        </p:txBody>
      </p:sp>
    </p:spTree>
    <p:extLst>
      <p:ext uri="{BB962C8B-B14F-4D97-AF65-F5344CB8AC3E}">
        <p14:creationId xmlns:p14="http://schemas.microsoft.com/office/powerpoint/2010/main" val="490624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Свинья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36" y="908720"/>
            <a:ext cx="857653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007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Свинья первой попалась вам </a:t>
            </a:r>
            <a:br>
              <a:rPr lang="ru-RU" sz="3600" b="1" dirty="0"/>
            </a:br>
            <a:r>
              <a:rPr lang="ru-RU" sz="3600" b="1" dirty="0"/>
              <a:t>на глаза?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ru-RU" sz="2400" dirty="0"/>
              <a:t>Значит вы человек с хорошим чувством юмора. </a:t>
            </a:r>
          </a:p>
          <a:p>
            <a:r>
              <a:rPr lang="ru-RU" sz="2400" dirty="0"/>
              <a:t>Неважно, где вы находитесь и в какой оказываетесь ситуации, вас всегда выручает хорошая шутка. </a:t>
            </a:r>
          </a:p>
          <a:p>
            <a:r>
              <a:rPr lang="ru-RU" sz="2400" dirty="0"/>
              <a:t>За словом в карман вы не лезете. Находится в вашем обществе всегда интересно, и многие слушают вас с раскрытым ртом. </a:t>
            </a:r>
          </a:p>
          <a:p>
            <a:r>
              <a:rPr lang="ru-RU" sz="2400" dirty="0"/>
              <a:t>В общем, вы душа компании. Вас все любят.</a:t>
            </a:r>
          </a:p>
        </p:txBody>
      </p:sp>
    </p:spTree>
    <p:extLst>
      <p:ext uri="{BB962C8B-B14F-4D97-AF65-F5344CB8AC3E}">
        <p14:creationId xmlns:p14="http://schemas.microsoft.com/office/powerpoint/2010/main" val="2142916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9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225</TotalTime>
  <Words>606</Words>
  <Application>Microsoft Office PowerPoint</Application>
  <PresentationFormat>Экран (4:3)</PresentationFormat>
  <Paragraphs>64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Тема9</vt:lpstr>
      <vt:lpstr>1_Оформление по умолчанию</vt:lpstr>
      <vt:lpstr>Тема Office</vt:lpstr>
      <vt:lpstr> Тест:  «Какое животное вы заметите первым, такой у вас и характер» </vt:lpstr>
      <vt:lpstr> Тест:  «Какое животное вы заметите первым, такой у вас и характер» </vt:lpstr>
      <vt:lpstr> Какое животное вы заметили первым? </vt:lpstr>
      <vt:lpstr>Коала </vt:lpstr>
      <vt:lpstr>Заметили первой коалу? </vt:lpstr>
      <vt:lpstr>Жираф </vt:lpstr>
      <vt:lpstr>Обратили внимание на жирафа? </vt:lpstr>
      <vt:lpstr>Свинья </vt:lpstr>
      <vt:lpstr>Свинья первой попалась вам  на глаза? </vt:lpstr>
      <vt:lpstr>Утка </vt:lpstr>
      <vt:lpstr>Обратили внимание на утку? </vt:lpstr>
      <vt:lpstr>Кот  </vt:lpstr>
      <vt:lpstr>Кот попался вам на глаза первым? </vt:lpstr>
      <vt:lpstr>Слон </vt:lpstr>
      <vt:lpstr>Увидели слона? </vt:lpstr>
      <vt:lpstr>Медведь </vt:lpstr>
      <vt:lpstr>Заметили медведя? </vt:lpstr>
      <vt:lpstr>Сова </vt:lpstr>
      <vt:lpstr>Попалась на глаза сова? </vt:lpstr>
      <vt:lpstr>Интернет сайты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Тест: Какое животное вы заметите первым, такой у вас и характер </dc:title>
  <dc:creator>Админ</dc:creator>
  <cp:lastModifiedBy>Админ</cp:lastModifiedBy>
  <cp:revision>7</cp:revision>
  <cp:lastPrinted>2023-06-01T08:39:54Z</cp:lastPrinted>
  <dcterms:created xsi:type="dcterms:W3CDTF">2019-12-13T17:39:56Z</dcterms:created>
  <dcterms:modified xsi:type="dcterms:W3CDTF">2023-06-13T21:00:30Z</dcterms:modified>
</cp:coreProperties>
</file>