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3" r:id="rId5"/>
    <p:sldId id="259" r:id="rId6"/>
    <p:sldId id="258" r:id="rId7"/>
    <p:sldId id="260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CFF5B5"/>
    <a:srgbClr val="D3F8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744" y="39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762A4E-FE62-D7EB-CEA4-03A41C1ED9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F61C9E-153C-23A7-C473-4E9E3EC48D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74B8C8-6117-E9D5-7D7B-977DED577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80D1-79D7-497B-A621-D438CD0839B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1CECB5-0A37-101C-8353-902B2A238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04DB9A-14C5-4A18-1124-03851B284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7A3-F759-4580-88C4-3E0E61F28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878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2CAF0C-91C9-B80E-DD46-84AD1AB70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C5C5C47-58D8-5F2D-0B09-FD24846B97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32F93C-C288-7A9D-2EB4-B1CCC274C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80D1-79D7-497B-A621-D438CD0839B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9AD096-C616-1B0C-A021-B32545D7B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7C2F75-DFFC-5010-7DBE-8D5FA8B26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7A3-F759-4580-88C4-3E0E61F28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50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23BC848-3723-DF17-35AA-155BB1C3D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22CB31F-22C6-FFE2-E89C-204C40AB50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32F704-8E52-D971-5D72-497B550E6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80D1-79D7-497B-A621-D438CD0839B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51D0A8-4866-4141-1860-D17BCD1D7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0D3C2B8-63D3-FB1A-8341-DB676EC4A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7A3-F759-4580-88C4-3E0E61F28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701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A50D8F-C7BD-9553-57E5-5E85D246D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8ABFCE-1ABD-2181-7461-5D91117448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EABF69-E864-9901-9920-ECBB54036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80D1-79D7-497B-A621-D438CD0839B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916E2D-27FE-3C36-FC53-BFE4BB799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90D337-C426-A543-46E9-900A8F5CC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7A3-F759-4580-88C4-3E0E61F28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514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2FFB10-D9EC-0C5F-554D-F3231EA14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CAFDA5-CF49-7E39-DC9C-12B555AA2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C1486D-CD91-3E71-4D13-4B284B62F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80D1-79D7-497B-A621-D438CD0839B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2051EA-CF1A-2D60-E5E1-3BED4538D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08EB3B-8747-7970-9789-3D2757184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7A3-F759-4580-88C4-3E0E61F28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439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FDB7DF-6C2E-3232-CA51-0ABC9150A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E16006-D54F-08D1-1E3A-E243B3DDBB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A99242F-522F-DB0A-0FB2-0195AA1624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464C3A-BB08-EEA1-DD75-BD771C7E2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80D1-79D7-497B-A621-D438CD0839B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0A89F36-BE5C-4433-BFB6-53E45EB33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816F35-3C67-1155-5A50-3654EDFE5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7A3-F759-4580-88C4-3E0E61F28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114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0CC178-62A8-2CA5-544D-318FB7AB8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47B982-CA85-626F-E49D-FBD00B503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D25E132-FE7F-F490-283C-CB26334400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075B4CA-1664-464A-1FC5-A21EFE42EA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07CD69C-F7BF-7DD5-D082-105B74FB29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21FFD54-E137-AA6F-4DBF-6AF27E2AF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80D1-79D7-497B-A621-D438CD0839B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CD07E54-43BE-7ED1-868E-FB4E495A3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DF39929-380F-FD41-162A-22E6B3019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7A3-F759-4580-88C4-3E0E61F28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161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71BBEA-B17A-FA47-39DB-60A62D4D4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77E65FB-5952-D5F7-3101-3C309CEA0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80D1-79D7-497B-A621-D438CD0839B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32AD153-F27E-8A91-2C1C-79FF95C72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DE85B20-A911-4C73-B818-6A9D3D7B7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7A3-F759-4580-88C4-3E0E61F28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691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09DEE92-8415-3882-1D49-7E3EC8B30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80D1-79D7-497B-A621-D438CD0839B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1FA53BE-D474-F9BD-3448-084757ECB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0955B1B-AA07-D7E5-B213-FE230CF7F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7A3-F759-4580-88C4-3E0E61F28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478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A2CC6D-1BCE-8B37-C914-FF7E942BA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68113C-41C8-EC27-F926-342C0D42C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E660280-A417-0A0B-7F74-C1B4736BC9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C4CEB98-71A0-52A8-E223-C981672F8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80D1-79D7-497B-A621-D438CD0839B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BC23161-AC33-0F75-76C9-D3EE0E59D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830D4A-2EA6-7177-8731-FF1544690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7A3-F759-4580-88C4-3E0E61F28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38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6E437E-8C5E-9B54-B62F-FA3B84C0C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FB880C2-6626-69E9-28B6-AFC52F935A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131BA25-C07E-F2C5-6590-D9A0EEB8EE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87DFFC6-92A7-729B-8CF9-314F87A5E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80D1-79D7-497B-A621-D438CD0839B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A54919C-4A68-EF0C-143E-E37D6AF4A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16813D-1908-A4B8-59BA-EACA96F18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7A3-F759-4580-88C4-3E0E61F28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268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4006BE-7EDC-7D15-ACE4-EF4E517D9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8AFBA80-DC50-9FF4-B9A5-C6A4BC4EC1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77265D-F807-2F25-2B9F-E1DE946355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B80D1-79D7-497B-A621-D438CD0839B0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2AE4C7-DE32-9A0A-9A69-CBA38645C3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343AFD-F945-9767-6532-AD0EC3507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D97A3-F759-4580-88C4-3E0E61F28B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254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s://dic.academic.ru/dic.nsf/ushakov/1089774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D575D1-DEB4-A4D7-50AB-2D3DFB937C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8960" y="492443"/>
            <a:ext cx="5165889" cy="23876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Объёмная аппликация.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«Летний букет»</a:t>
            </a:r>
            <a:endParaRPr lang="ru-RU" sz="5300" dirty="0">
              <a:solidFill>
                <a:srgbClr val="FF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C0E71B-588E-4E1C-3FC3-A0EA7317C0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7" r="19399"/>
          <a:stretch/>
        </p:blipFill>
        <p:spPr bwMode="auto">
          <a:xfrm>
            <a:off x="179109" y="906780"/>
            <a:ext cx="5608949" cy="520636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3A9219F0-C867-2B50-3DFD-FB49CE8D73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64039" y="3094058"/>
            <a:ext cx="3409950" cy="779462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России»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0D7DB495-7624-8598-B128-7ED281089826}"/>
              </a:ext>
            </a:extLst>
          </p:cNvPr>
          <p:cNvSpPr txBox="1">
            <a:spLocks/>
          </p:cNvSpPr>
          <p:nvPr/>
        </p:nvSpPr>
        <p:spPr>
          <a:xfrm>
            <a:off x="7117665" y="4866998"/>
            <a:ext cx="3902698" cy="1818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/>
              <a:t>Автор: Халтурина </a:t>
            </a:r>
          </a:p>
          <a:p>
            <a:pPr algn="ctr"/>
            <a:r>
              <a:rPr lang="ru-RU" sz="2000" dirty="0"/>
              <a:t>Светлана Викторовна</a:t>
            </a:r>
          </a:p>
          <a:p>
            <a:pPr algn="ctr"/>
            <a:r>
              <a:rPr lang="ru-RU" sz="2000" dirty="0"/>
              <a:t>учитель начальных классов</a:t>
            </a:r>
          </a:p>
          <a:p>
            <a:pPr algn="ctr"/>
            <a:r>
              <a:rPr lang="ru-RU" sz="2000" dirty="0"/>
              <a:t>МОУ СОШ № 76</a:t>
            </a:r>
          </a:p>
          <a:p>
            <a:pPr algn="ctr"/>
            <a:r>
              <a:rPr lang="ru-RU" sz="2000" dirty="0"/>
              <a:t>г. Ярославль</a:t>
            </a:r>
          </a:p>
        </p:txBody>
      </p:sp>
    </p:spTree>
    <p:extLst>
      <p:ext uri="{BB962C8B-B14F-4D97-AF65-F5344CB8AC3E}">
        <p14:creationId xmlns:p14="http://schemas.microsoft.com/office/powerpoint/2010/main" val="480240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37FBD799-D96A-00F0-6D80-A1B6C52A6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2513">
            <a:off x="427959" y="3924167"/>
            <a:ext cx="1256410" cy="1256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90636946-86F0-56E1-0588-79D26B28DC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2" t="22041" r="4143" b="24940"/>
          <a:stretch/>
        </p:blipFill>
        <p:spPr bwMode="auto">
          <a:xfrm>
            <a:off x="8963786" y="3770132"/>
            <a:ext cx="3111445" cy="180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347D527F-17BC-6465-76D0-A2B2FF5B0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9460">
            <a:off x="4802979" y="5443077"/>
            <a:ext cx="2109227" cy="13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F125E034-2144-A50D-3B05-BE3D07FEE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72185">
            <a:off x="7181533" y="4856548"/>
            <a:ext cx="1741789" cy="174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1099FC1-4BAE-E424-55A3-AB8E40A137B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" t="64853" r="58143"/>
          <a:stretch/>
        </p:blipFill>
        <p:spPr>
          <a:xfrm>
            <a:off x="1672491" y="5102766"/>
            <a:ext cx="2059852" cy="15402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7C1772-3B97-9797-2BC5-2507C6F06004}"/>
              </a:ext>
            </a:extLst>
          </p:cNvPr>
          <p:cNvSpPr txBox="1"/>
          <p:nvPr/>
        </p:nvSpPr>
        <p:spPr>
          <a:xfrm>
            <a:off x="876457" y="1915327"/>
            <a:ext cx="276069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BAB05D-6ECD-5C17-B9C6-92594AFD6C15}"/>
              </a:ext>
            </a:extLst>
          </p:cNvPr>
          <p:cNvSpPr txBox="1"/>
          <p:nvPr/>
        </p:nvSpPr>
        <p:spPr>
          <a:xfrm>
            <a:off x="7905509" y="1915327"/>
            <a:ext cx="344829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A1F36B-A277-BF77-029F-0024A5CD9513}"/>
              </a:ext>
            </a:extLst>
          </p:cNvPr>
          <p:cNvSpPr txBox="1"/>
          <p:nvPr/>
        </p:nvSpPr>
        <p:spPr>
          <a:xfrm>
            <a:off x="1845259" y="2559336"/>
            <a:ext cx="82309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F497E1-3D12-1BAB-0F97-F947C238D765}"/>
              </a:ext>
            </a:extLst>
          </p:cNvPr>
          <p:cNvSpPr txBox="1"/>
          <p:nvPr/>
        </p:nvSpPr>
        <p:spPr>
          <a:xfrm>
            <a:off x="9367980" y="2522234"/>
            <a:ext cx="82309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B89CFE-6F83-83FB-0ECD-BFB6552CBA5E}"/>
              </a:ext>
            </a:extLst>
          </p:cNvPr>
          <p:cNvSpPr txBox="1"/>
          <p:nvPr/>
        </p:nvSpPr>
        <p:spPr>
          <a:xfrm>
            <a:off x="9759841" y="5727442"/>
            <a:ext cx="28100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265A048-07E7-230C-1B63-103C072620BC}"/>
              </a:ext>
            </a:extLst>
          </p:cNvPr>
          <p:cNvSpPr/>
          <p:nvPr/>
        </p:nvSpPr>
        <p:spPr>
          <a:xfrm>
            <a:off x="189229" y="221511"/>
            <a:ext cx="11628348" cy="15402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48842C05-34F8-8486-B015-4442CD14382D}"/>
              </a:ext>
            </a:extLst>
          </p:cNvPr>
          <p:cNvSpPr txBox="1">
            <a:spLocks/>
          </p:cNvSpPr>
          <p:nvPr/>
        </p:nvSpPr>
        <p:spPr>
          <a:xfrm>
            <a:off x="649278" y="36320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раздели на 2 группы: материалы и инструменты.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326053A-3314-CB92-4B3B-FEBA6C1D0A28}"/>
              </a:ext>
            </a:extLst>
          </p:cNvPr>
          <p:cNvSpPr/>
          <p:nvPr/>
        </p:nvSpPr>
        <p:spPr>
          <a:xfrm>
            <a:off x="3943368" y="1903449"/>
            <a:ext cx="3317937" cy="35039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бъект 4">
            <a:extLst>
              <a:ext uri="{FF2B5EF4-FFF2-40B4-BE49-F238E27FC236}">
                <a16:creationId xmlns:a16="http://schemas.microsoft.com/office/drawing/2014/main" id="{5E7BECBD-B01F-4AF9-7F8E-65DFB3B07F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01435" y="2081801"/>
            <a:ext cx="3448291" cy="3050769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Цветная бумага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Шаблон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ножницы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839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585D3C6F-A655-BAF0-9527-B11A53B8A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5620" y="1867806"/>
            <a:ext cx="4024234" cy="38560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Цветная бумага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Шаблон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клей</a:t>
            </a:r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19FEA5C-EBE5-11E9-D75C-52330491187C}"/>
              </a:ext>
            </a:extLst>
          </p:cNvPr>
          <p:cNvSpPr txBox="1">
            <a:spLocks/>
          </p:cNvSpPr>
          <p:nvPr/>
        </p:nvSpPr>
        <p:spPr>
          <a:xfrm>
            <a:off x="7750938" y="1934521"/>
            <a:ext cx="4047445" cy="24459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Инструменты: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Ножницы</a:t>
            </a:r>
          </a:p>
          <a:p>
            <a:endParaRPr lang="ru-RU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37FBD799-D96A-00F0-6D80-A1B6C52A6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2513">
            <a:off x="277046" y="4359386"/>
            <a:ext cx="1256410" cy="1256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90636946-86F0-56E1-0588-79D26B28DC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2" t="22041" r="4143" b="24940"/>
          <a:stretch/>
        </p:blipFill>
        <p:spPr bwMode="auto">
          <a:xfrm>
            <a:off x="1214113" y="4833223"/>
            <a:ext cx="3111445" cy="180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347D527F-17BC-6465-76D0-A2B2FF5B0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153" y="4358505"/>
            <a:ext cx="2109227" cy="13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F125E034-2144-A50D-3B05-BE3D07FEE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809" y="4120654"/>
            <a:ext cx="1741789" cy="174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1099FC1-4BAE-E424-55A3-AB8E40A137B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" t="64853" r="58143"/>
          <a:stretch/>
        </p:blipFill>
        <p:spPr>
          <a:xfrm>
            <a:off x="3747539" y="3478824"/>
            <a:ext cx="2059852" cy="1540248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0D99DE2-3D36-82BF-27AE-D3496E6BA7DE}"/>
              </a:ext>
            </a:extLst>
          </p:cNvPr>
          <p:cNvSpPr/>
          <p:nvPr/>
        </p:nvSpPr>
        <p:spPr>
          <a:xfrm>
            <a:off x="2455912" y="98015"/>
            <a:ext cx="6641789" cy="1325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062B7FD-849F-FD07-8505-36936A593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92" y="157967"/>
            <a:ext cx="3486769" cy="1055018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Проверяем!</a:t>
            </a:r>
          </a:p>
        </p:txBody>
      </p:sp>
    </p:spTree>
    <p:extLst>
      <p:ext uri="{BB962C8B-B14F-4D97-AF65-F5344CB8AC3E}">
        <p14:creationId xmlns:p14="http://schemas.microsoft.com/office/powerpoint/2010/main" val="1199710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:a16="http://schemas.microsoft.com/office/drawing/2014/main" id="{F60801E6-050C-30E8-D2B7-E30B1EC48DD2}"/>
              </a:ext>
            </a:extLst>
          </p:cNvPr>
          <p:cNvSpPr txBox="1">
            <a:spLocks/>
          </p:cNvSpPr>
          <p:nvPr/>
        </p:nvSpPr>
        <p:spPr>
          <a:xfrm>
            <a:off x="6392052" y="2206911"/>
            <a:ext cx="5181600" cy="27046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altLang="ru-RU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Шаблон</a:t>
            </a:r>
            <a:r>
              <a:rPr lang="ru-RU" altLang="ru-RU" sz="3200" dirty="0">
                <a:cs typeface="Arial" panose="020B0604020202020204" pitchFamily="34" charset="0"/>
              </a:rPr>
              <a:t> – образец, по которому изготавливают изделия, одинаковые по форме и размеру.</a:t>
            </a:r>
            <a:endParaRPr lang="ru-RU" sz="32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43B305-41E7-1005-7FEA-A2E908DD88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" t="64853" r="58143"/>
          <a:stretch/>
        </p:blipFill>
        <p:spPr>
          <a:xfrm>
            <a:off x="1606256" y="3559216"/>
            <a:ext cx="3446080" cy="2576796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7B5E360-CCDA-F727-EE9B-FE83A28CF3E8}"/>
              </a:ext>
            </a:extLst>
          </p:cNvPr>
          <p:cNvSpPr/>
          <p:nvPr/>
        </p:nvSpPr>
        <p:spPr>
          <a:xfrm>
            <a:off x="914400" y="231494"/>
            <a:ext cx="10515600" cy="15070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E1F2D2BD-055C-C33F-8EAE-B96DF8EAA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716" y="231494"/>
            <a:ext cx="6898513" cy="1325563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терминами.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D2751F7-FC3C-D7DA-9A50-36222CCBBAD1}"/>
              </a:ext>
            </a:extLst>
          </p:cNvPr>
          <p:cNvSpPr/>
          <p:nvPr/>
        </p:nvSpPr>
        <p:spPr>
          <a:xfrm>
            <a:off x="555585" y="2025413"/>
            <a:ext cx="4838218" cy="13523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237742CE-45A4-1167-0F7C-C59A86CDF6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2289418"/>
            <a:ext cx="4088147" cy="11790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шаблон?</a:t>
            </a:r>
          </a:p>
        </p:txBody>
      </p:sp>
    </p:spTree>
    <p:extLst>
      <p:ext uri="{BB962C8B-B14F-4D97-AF65-F5344CB8AC3E}">
        <p14:creationId xmlns:p14="http://schemas.microsoft.com/office/powerpoint/2010/main" val="282182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4C112189-4D32-1313-5F7B-3724CDC175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99901" y="1530432"/>
            <a:ext cx="6626650" cy="4351338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Возьмите зелёный лист бумаги и сложите его пополам по длине на не цветной стороне.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Проведите линию равную ширине линейки вдоль полосы.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По одной стороне разметь вдоль линии метки по 1 см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Разрежь ножницами до линии сгиба.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CFBE76-5E41-D592-5C6F-B4ED90C807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47" b="42406"/>
          <a:stretch/>
        </p:blipFill>
        <p:spPr>
          <a:xfrm>
            <a:off x="465449" y="1825625"/>
            <a:ext cx="3987538" cy="394983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7E6E228-BC77-6BA9-25AF-63B892ADC2F8}"/>
              </a:ext>
            </a:extLst>
          </p:cNvPr>
          <p:cNvSpPr/>
          <p:nvPr/>
        </p:nvSpPr>
        <p:spPr>
          <a:xfrm>
            <a:off x="2455912" y="98015"/>
            <a:ext cx="6641789" cy="1325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D24B6E8A-F62A-98B7-6F0F-4FC4C4B50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9905" y="98014"/>
            <a:ext cx="4782681" cy="1325563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</a:t>
            </a:r>
          </a:p>
        </p:txBody>
      </p:sp>
    </p:spTree>
    <p:extLst>
      <p:ext uri="{BB962C8B-B14F-4D97-AF65-F5344CB8AC3E}">
        <p14:creationId xmlns:p14="http://schemas.microsoft.com/office/powerpoint/2010/main" val="1312186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158966E8-1A3E-B141-9070-9095246ACEE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По трафарету сделай цветы разного цвета</a:t>
            </a: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Наклей на цветы в серединку кружочки.</a:t>
            </a: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Цветы приклей к травке.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Сделай ленточку с бантиком из полоски бумаги.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10038C-918C-C8D3-9857-930AC5625E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41"/>
          <a:stretch/>
        </p:blipFill>
        <p:spPr>
          <a:xfrm>
            <a:off x="1150071" y="219173"/>
            <a:ext cx="4062951" cy="6419654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D25C156-7C27-4141-512E-54EF0FBC1EB0}"/>
              </a:ext>
            </a:extLst>
          </p:cNvPr>
          <p:cNvSpPr/>
          <p:nvPr/>
        </p:nvSpPr>
        <p:spPr>
          <a:xfrm>
            <a:off x="5769053" y="275177"/>
            <a:ext cx="5987894" cy="1325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7DA71B07-5D33-1DC4-5F57-65DAFFF32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229" y="219173"/>
            <a:ext cx="4457700" cy="1325563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</a:t>
            </a:r>
          </a:p>
        </p:txBody>
      </p:sp>
    </p:spTree>
    <p:extLst>
      <p:ext uri="{BB962C8B-B14F-4D97-AF65-F5344CB8AC3E}">
        <p14:creationId xmlns:p14="http://schemas.microsoft.com/office/powerpoint/2010/main" val="1094724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45D15D-DE7F-62BE-A0FA-F2B1B489A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58" y="245097"/>
            <a:ext cx="10694997" cy="62499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602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1948A04A-B32C-D625-B995-B61FAD126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3718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156</Words>
  <Application>Microsoft Office PowerPoint</Application>
  <PresentationFormat>Широкоэкранный</PresentationFormat>
  <Paragraphs>41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Объёмная аппликация. «Летний букет»</vt:lpstr>
      <vt:lpstr>Презентация PowerPoint</vt:lpstr>
      <vt:lpstr>Проверяем!</vt:lpstr>
      <vt:lpstr>Работа с терминами.</vt:lpstr>
      <vt:lpstr>Этапы работы</vt:lpstr>
      <vt:lpstr>Этапы работы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Летний букет.</dc:title>
  <dc:creator>Димуля Халкозябра</dc:creator>
  <cp:lastModifiedBy>Димуля Халкозябра</cp:lastModifiedBy>
  <cp:revision>2</cp:revision>
  <dcterms:created xsi:type="dcterms:W3CDTF">2023-05-16T17:17:08Z</dcterms:created>
  <dcterms:modified xsi:type="dcterms:W3CDTF">2023-06-13T18:18:32Z</dcterms:modified>
</cp:coreProperties>
</file>