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0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589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040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071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7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6373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396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025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04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580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89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89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BFE7EA4-B3F0-45F5-B16A-B09D901FCAF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23F5D39-6E43-43DA-A112-234CAC1710D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49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learningapps.org/watch?v=p1jjqon5323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392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A28D6D-D3C3-D969-58F7-3AC7DCBBD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609" y="206477"/>
            <a:ext cx="10058400" cy="1127760"/>
          </a:xfrm>
        </p:spPr>
        <p:txBody>
          <a:bodyPr>
            <a:norm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8B6F3D-CE8A-3F63-697E-C101EBF1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374"/>
            <a:ext cx="11117826" cy="4770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личные местоимения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определять личные местоимения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свои знания на практике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A467EB-47BF-187A-EF0B-01A3905CAA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6676"/>
            <a:ext cx="10515600" cy="521831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бантик                    мудрый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лампа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лягушка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серый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мы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прекрасный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я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420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B6FA59E-3F85-932D-AFAE-A5C5C3A96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076350"/>
            <a:ext cx="10515600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бантик             прекрасный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я</a:t>
            </a:r>
            <a:endParaRPr lang="ru-RU" sz="4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ампа                  мудрый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ты</a:t>
            </a:r>
            <a:endParaRPr lang="ru-RU" sz="4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ягушка               серый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мы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586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AFF05A1-F3AD-AA46-3B79-80CE8E894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8876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Личные местоимения</a:t>
            </a:r>
          </a:p>
          <a:p>
            <a:pPr marL="0" indent="0" algn="ctr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познакомиться с личными местоимениями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42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A28D6D-D3C3-D969-58F7-3AC7DCBBD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609" y="206477"/>
            <a:ext cx="10058400" cy="1127760"/>
          </a:xfrm>
        </p:spPr>
        <p:txBody>
          <a:bodyPr>
            <a:norm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8B6F3D-CE8A-3F63-697E-C101EBF1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374"/>
            <a:ext cx="11117826" cy="4770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личные местоимения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определять личные местоимения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свои знания на практике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98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8CF02A8-EDA0-A4BA-7BD0-66EDB049B2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25" y="975895"/>
            <a:ext cx="11498949" cy="4595119"/>
          </a:xfrm>
        </p:spPr>
      </p:pic>
    </p:spTree>
    <p:extLst>
      <p:ext uri="{BB962C8B-B14F-4D97-AF65-F5344CB8AC3E}">
        <p14:creationId xmlns:p14="http://schemas.microsoft.com/office/powerpoint/2010/main" val="3860762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B9F4B50-FF71-CA86-509A-D641AC41E0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7" y="1012722"/>
            <a:ext cx="11994565" cy="4515464"/>
          </a:xfrm>
        </p:spPr>
      </p:pic>
    </p:spTree>
    <p:extLst>
      <p:ext uri="{BB962C8B-B14F-4D97-AF65-F5344CB8AC3E}">
        <p14:creationId xmlns:p14="http://schemas.microsoft.com/office/powerpoint/2010/main" val="2723695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16E653B-48EB-A9A4-5BD9-B912E21B34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697" y="4938405"/>
            <a:ext cx="7912510" cy="1919595"/>
          </a:xfrm>
        </p:spPr>
        <p:txBody>
          <a:bodyPr/>
          <a:lstStyle/>
          <a:p>
            <a:pPr marL="0" indent="0">
              <a:buNone/>
            </a:pPr>
            <a:r>
              <a:rPr lang="ru-RU" sz="32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https://learningapps.org/watch?v=p1jjqon5323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35902A-EA2C-04E0-F9C1-8ED50D3F4C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48008" y="464759"/>
            <a:ext cx="4495984" cy="4495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7965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5E6C57-7AE9-8DFF-C19D-C05C26B49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599788-D916-279D-5016-24113CFC6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374" y="2061599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А</a:t>
            </a:r>
          </a:p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2) </a:t>
            </a: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</a:p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309590058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</TotalTime>
  <Words>89</Words>
  <Application>Microsoft Office PowerPoint</Application>
  <PresentationFormat>Широкоэкранный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</vt:lpstr>
      <vt:lpstr>Презентация PowerPoint</vt:lpstr>
      <vt:lpstr>Презентация PowerPoint</vt:lpstr>
      <vt:lpstr>Презентация PowerPoint</vt:lpstr>
      <vt:lpstr>Ответы</vt:lpstr>
      <vt:lpstr>План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</cp:revision>
  <dcterms:created xsi:type="dcterms:W3CDTF">2023-06-07T20:55:52Z</dcterms:created>
  <dcterms:modified xsi:type="dcterms:W3CDTF">2023-06-09T05:43:36Z</dcterms:modified>
</cp:coreProperties>
</file>