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E95F2-0262-4BBF-85B7-28E484A7BD1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7F234-D461-4D89-A641-F818AAB4C7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234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E95F2-0262-4BBF-85B7-28E484A7BD1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7F234-D461-4D89-A641-F818AAB4C7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440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E95F2-0262-4BBF-85B7-28E484A7BD1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7F234-D461-4D89-A641-F818AAB4C7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391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E95F2-0262-4BBF-85B7-28E484A7BD1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7F234-D461-4D89-A641-F818AAB4C7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62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E95F2-0262-4BBF-85B7-28E484A7BD1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7F234-D461-4D89-A641-F818AAB4C7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360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E95F2-0262-4BBF-85B7-28E484A7BD1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7F234-D461-4D89-A641-F818AAB4C7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370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E95F2-0262-4BBF-85B7-28E484A7BD1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7F234-D461-4D89-A641-F818AAB4C7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915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E95F2-0262-4BBF-85B7-28E484A7BD1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7F234-D461-4D89-A641-F818AAB4C7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275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E95F2-0262-4BBF-85B7-28E484A7BD1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7F234-D461-4D89-A641-F818AAB4C7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995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E95F2-0262-4BBF-85B7-28E484A7BD1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7F234-D461-4D89-A641-F818AAB4C7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379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E95F2-0262-4BBF-85B7-28E484A7BD1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7F234-D461-4D89-A641-F818AAB4C7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416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E95F2-0262-4BBF-85B7-28E484A7BD1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7F234-D461-4D89-A641-F818AAB4C7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361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393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747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59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0" y="27214"/>
            <a:ext cx="12192000" cy="680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2367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836"/>
            <a:ext cx="12192000" cy="6810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94130"/>
            <a:ext cx="12192000" cy="695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426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324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475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3" y="0"/>
            <a:ext cx="12138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60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3" y="0"/>
            <a:ext cx="12138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10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02316"/>
            <a:ext cx="12384741" cy="705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40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414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891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07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643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07576"/>
            <a:ext cx="12192000" cy="696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2439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Широкоэкранный</PresentationFormat>
  <Paragraphs>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</cp:revision>
  <dcterms:created xsi:type="dcterms:W3CDTF">2023-06-13T18:47:22Z</dcterms:created>
  <dcterms:modified xsi:type="dcterms:W3CDTF">2023-06-13T19:03:45Z</dcterms:modified>
</cp:coreProperties>
</file>