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9" r:id="rId3"/>
    <p:sldId id="277" r:id="rId4"/>
    <p:sldId id="279" r:id="rId5"/>
    <p:sldId id="264" r:id="rId6"/>
    <p:sldId id="258" r:id="rId7"/>
    <p:sldId id="280" r:id="rId8"/>
    <p:sldId id="262" r:id="rId9"/>
    <p:sldId id="292" r:id="rId10"/>
    <p:sldId id="281" r:id="rId11"/>
    <p:sldId id="293" r:id="rId12"/>
    <p:sldId id="282" r:id="rId13"/>
    <p:sldId id="283" r:id="rId14"/>
    <p:sldId id="284" r:id="rId15"/>
    <p:sldId id="294" r:id="rId16"/>
    <p:sldId id="295" r:id="rId17"/>
    <p:sldId id="285" r:id="rId18"/>
    <p:sldId id="286" r:id="rId19"/>
    <p:sldId id="287" r:id="rId20"/>
    <p:sldId id="259" r:id="rId21"/>
    <p:sldId id="288" r:id="rId22"/>
    <p:sldId id="289" r:id="rId23"/>
    <p:sldId id="290" r:id="rId24"/>
    <p:sldId id="291" r:id="rId25"/>
    <p:sldId id="271" r:id="rId26"/>
    <p:sldId id="274" r:id="rId27"/>
    <p:sldId id="27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414592" cy="1152128"/>
          </a:xfrm>
        </p:spPr>
        <p:txBody>
          <a:bodyPr>
            <a:noAutofit/>
          </a:bodyPr>
          <a:lstStyle/>
          <a:p>
            <a:pPr algn="ctr"/>
            <a:r>
              <a:rPr lang="ru-RU" sz="4000" dirty="0" err="1" smtClean="0"/>
              <a:t>Панагова</a:t>
            </a:r>
            <a:r>
              <a:rPr lang="ru-RU" sz="4000" dirty="0" smtClean="0"/>
              <a:t> Джульетта Анатольевна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12277"/>
            <a:ext cx="3609547" cy="5052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23" y="2050092"/>
            <a:ext cx="45720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65123" y="2075661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3000" b="1" cap="small" dirty="0" smtClean="0">
              <a:solidFill>
                <a:srgbClr val="575F6D"/>
              </a:solidFill>
              <a:ea typeface="+mj-ea"/>
              <a:cs typeface="+mj-cs"/>
            </a:endParaRPr>
          </a:p>
          <a:p>
            <a:pPr algn="ctr"/>
            <a:r>
              <a:rPr lang="ru-RU" sz="3600" b="1" cap="small" dirty="0" smtClean="0">
                <a:solidFill>
                  <a:srgbClr val="575F6D"/>
                </a:solidFill>
                <a:ea typeface="+mj-ea"/>
                <a:cs typeface="+mj-cs"/>
              </a:rPr>
              <a:t>Учитель начальных классов </a:t>
            </a:r>
          </a:p>
          <a:p>
            <a:pPr algn="ctr"/>
            <a:r>
              <a:rPr lang="ru-RU" sz="3600" b="1" cap="small" dirty="0" smtClean="0">
                <a:solidFill>
                  <a:srgbClr val="575F6D"/>
                </a:solidFill>
                <a:ea typeface="+mj-ea"/>
                <a:cs typeface="+mj-cs"/>
              </a:rPr>
              <a:t>МКОУ Лицей№1 </a:t>
            </a:r>
            <a:r>
              <a:rPr lang="ru-RU" sz="3600" b="1" cap="small" dirty="0" err="1" smtClean="0">
                <a:solidFill>
                  <a:srgbClr val="575F6D"/>
                </a:solidFill>
                <a:ea typeface="+mj-ea"/>
                <a:cs typeface="+mj-cs"/>
              </a:rPr>
              <a:t>г.п</a:t>
            </a:r>
            <a:r>
              <a:rPr lang="ru-RU" sz="3600" b="1" cap="small" dirty="0" smtClean="0">
                <a:solidFill>
                  <a:srgbClr val="575F6D"/>
                </a:solidFill>
                <a:ea typeface="+mj-ea"/>
                <a:cs typeface="+mj-cs"/>
              </a:rPr>
              <a:t>. Терек</a:t>
            </a:r>
          </a:p>
          <a:p>
            <a:pPr algn="ctr"/>
            <a:endParaRPr lang="ru-RU" sz="3600" b="1" cap="small" dirty="0">
              <a:solidFill>
                <a:srgbClr val="575F6D"/>
              </a:solidFill>
              <a:ea typeface="+mj-ea"/>
              <a:cs typeface="+mj-cs"/>
            </a:endParaRPr>
          </a:p>
          <a:p>
            <a:endParaRPr lang="ru-RU" sz="3000" b="1" cap="small" dirty="0" smtClean="0">
              <a:solidFill>
                <a:srgbClr val="575F6D"/>
              </a:solidFill>
              <a:ea typeface="+mj-ea"/>
              <a:cs typeface="+mj-cs"/>
            </a:endParaRPr>
          </a:p>
          <a:p>
            <a:endParaRPr lang="ru-RU" sz="3000" b="1" cap="small" dirty="0" smtClean="0">
              <a:solidFill>
                <a:srgbClr val="575F6D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38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WhatsApp Image 2021-06-29 at 15.20.5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64" y="223362"/>
            <a:ext cx="4134612" cy="637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WhatsApp Image 2021-06-29 at 15.20.1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3362"/>
            <a:ext cx="4276132" cy="637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06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Вывод:  Игровая технология является перспективной формой обучения,  так как она:  - способствует созданию благоприятного психологического климата на уроке;  - активизирует деятельность учащихся; повышает эффективность учебного процесса; усиливает мотивацию и помогает сохранить интерес учащихся к изучаемому предмету. 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7" y="1600200"/>
            <a:ext cx="6498166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5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Здоровьесберегающие</a:t>
            </a:r>
            <a:r>
              <a:rPr lang="ru-RU" b="1" dirty="0"/>
              <a:t>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Font typeface="Wingdings" pitchFamily="2" charset="2"/>
              <a:buChar char="u"/>
            </a:pPr>
            <a:r>
              <a:rPr lang="ru-RU" altLang="ru-RU" sz="3000" b="1" kern="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/>
              </a:rPr>
              <a:t>Обстановка и гигиенические условия в классе;</a:t>
            </a:r>
          </a:p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Font typeface="Wingdings" pitchFamily="2" charset="2"/>
              <a:buChar char="u"/>
            </a:pPr>
            <a:r>
              <a:rPr lang="ru-RU" altLang="ru-RU" sz="3000" b="1" kern="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/>
              </a:rPr>
              <a:t>Норма видов учебной деятельности;</a:t>
            </a:r>
          </a:p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Font typeface="Wingdings" pitchFamily="2" charset="2"/>
              <a:buChar char="u"/>
            </a:pPr>
            <a:r>
              <a:rPr lang="ru-RU" altLang="ru-RU" sz="3000" b="1" kern="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/>
              </a:rPr>
              <a:t>Присутствие оздоровительных моментов; </a:t>
            </a:r>
          </a:p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Font typeface="Wingdings" pitchFamily="2" charset="2"/>
              <a:buChar char="u"/>
            </a:pPr>
            <a:r>
              <a:rPr lang="ru-RU" altLang="ru-RU" sz="3000" b="1" kern="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/>
              </a:rPr>
              <a:t>Темп и особенности урока; </a:t>
            </a:r>
          </a:p>
          <a:p>
            <a:pPr marL="609600" lvl="0" indent="-609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EC85E"/>
              </a:buClr>
              <a:buFont typeface="Wingdings" pitchFamily="2" charset="2"/>
              <a:buChar char="u"/>
            </a:pPr>
            <a:r>
              <a:rPr lang="ru-RU" altLang="ru-RU" sz="3000" b="1" kern="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/>
              </a:rPr>
              <a:t>Благоприятный психологический климат на уроке.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09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404663"/>
            <a:ext cx="8964488" cy="608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28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371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9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:\Марине\2014-11-28-22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744416" cy="272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717032"/>
            <a:ext cx="4032448" cy="2772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5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684076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75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sz="3200" b="1" cap="none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Проектно - исследовательская деятельност</a:t>
            </a:r>
            <a:r>
              <a:rPr lang="ru-RU" altLang="ru-RU" sz="3200" b="1" cap="none" dirty="0">
                <a:solidFill>
                  <a:schemeClr val="tx1"/>
                </a:solidFill>
                <a:latin typeface="Arial Black" pitchFamily="34" charset="0"/>
                <a:ea typeface="+mn-ea"/>
                <a:cs typeface="Arial" pitchFamily="34" charset="0"/>
              </a:rPr>
              <a:t>ь</a:t>
            </a:r>
            <a:r>
              <a:rPr lang="ru-RU" altLang="ru-RU" sz="3600" cap="none" dirty="0">
                <a:solidFill>
                  <a:schemeClr val="tx1"/>
                </a:solidFill>
                <a:latin typeface="Arial Black" pitchFamily="34" charset="0"/>
                <a:ea typeface="+mn-ea"/>
                <a:cs typeface="Arial" pitchFamily="34" charset="0"/>
              </a:rPr>
              <a:t> </a:t>
            </a:r>
            <a:r>
              <a:rPr lang="ru-RU" altLang="ru-RU" sz="3600" cap="none" dirty="0">
                <a:solidFill>
                  <a:srgbClr val="EAEAEA"/>
                </a:solidFill>
                <a:latin typeface="Arial Black" pitchFamily="34" charset="0"/>
                <a:ea typeface="+mn-ea"/>
                <a:cs typeface="Arial" pitchFamily="34" charset="0"/>
              </a:rPr>
              <a:t/>
            </a:r>
            <a:br>
              <a:rPr lang="ru-RU" altLang="ru-RU" sz="3600" cap="none" dirty="0">
                <a:solidFill>
                  <a:srgbClr val="EAEAEA"/>
                </a:solidFill>
                <a:latin typeface="Arial Black" pitchFamily="34" charset="0"/>
                <a:ea typeface="+mn-ea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7467600" cy="4873752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Метод проекта – эффективный </a:t>
            </a:r>
            <a:r>
              <a:rPr lang="ru-RU" dirty="0">
                <a:latin typeface="Times New Roman"/>
                <a:ea typeface="Times New Roman"/>
              </a:rPr>
              <a:t>способ заинтересовать ученика, включиться в исследовательскую работу, позволяет выявить и развить творческие возможности и способности учащихся, научить решать новые, нетиповые задачи, выявить деловые качества.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11348"/>
            <a:ext cx="4054881" cy="304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22" y="3415630"/>
            <a:ext cx="4190763" cy="303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649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WhatsApp Image 2021-06-29 at 15.49.2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6" y="188640"/>
            <a:ext cx="4428491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WhatsApp Image 2021-06-29 at 15.49.0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70" y="172451"/>
            <a:ext cx="4440634" cy="592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14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WhatsApp Image 2021-06-29 at 15.51.5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000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478" y="-28684"/>
            <a:ext cx="4514522" cy="677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1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фото Лицея 2\фото лицея\лицей 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40626" cy="571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34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4"/>
    </mc:Choice>
    <mc:Fallback xmlns="">
      <p:transition spd="slow" advTm="273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Admin\Desktop\WhatsApp Image 2021-06-29 at 15.51.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5895"/>
            <a:ext cx="4865961" cy="648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38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использование </a:t>
            </a:r>
            <a:r>
              <a:rPr lang="ru-RU" dirty="0"/>
              <a:t>информационных технологий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7956528" cy="529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1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3742" cy="677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60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Admin\Desktop\WhatsApp Image 2021-06-29 at 16.09.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25" y="30997"/>
            <a:ext cx="4968552" cy="682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dmin\Desktop\WhatsApp Image 2021-06-29 at 16.11.4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62" y="30997"/>
            <a:ext cx="4681738" cy="682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64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C:\Users\Admin\Desktop\WhatsApp Image 2021-06-29 at 16.09.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188640"/>
            <a:ext cx="4703594" cy="627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Admin\Desktop\WhatsApp Image 2021-06-29 at 16.08.4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054" y="188640"/>
            <a:ext cx="4703594" cy="627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57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фото\IMG_25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71855"/>
            <a:ext cx="8316416" cy="502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9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жулльетта\Desktop\ильхам кенгур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" y="188640"/>
            <a:ext cx="2243581" cy="308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жулльетта\Desktop\дан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96"/>
            <a:ext cx="2160240" cy="34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541" y="3697"/>
            <a:ext cx="2410387" cy="320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399"/>
            <a:ext cx="2294754" cy="329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25241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141" y="3077599"/>
            <a:ext cx="2636503" cy="362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640" y="3091332"/>
            <a:ext cx="2340247" cy="36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564" y="3173983"/>
            <a:ext cx="2319025" cy="343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65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Luda\Desktop\IMG_05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908720"/>
            <a:ext cx="8706217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76425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704856" cy="886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Образовательная программа НОО </a:t>
            </a:r>
          </a:p>
          <a:p>
            <a:pPr algn="ctr"/>
            <a:r>
              <a:rPr lang="ru-RU" sz="3200" b="1" dirty="0" smtClean="0"/>
              <a:t>МКОУ Лицей №1 </a:t>
            </a:r>
            <a:r>
              <a:rPr lang="ru-RU" sz="3200" b="1" dirty="0" err="1" smtClean="0"/>
              <a:t>г.п</a:t>
            </a:r>
            <a:r>
              <a:rPr lang="ru-RU" sz="3200" b="1" dirty="0" smtClean="0"/>
              <a:t>. Терек</a:t>
            </a:r>
            <a:r>
              <a:rPr lang="ru-RU" sz="4000" b="1" dirty="0" smtClean="0"/>
              <a:t> </a:t>
            </a:r>
          </a:p>
          <a:p>
            <a:pPr algn="ctr"/>
            <a:endParaRPr lang="ru-RU" sz="4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Формирование системы универсальных учебных действий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Готовность к познанию и освоению окружающего мира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Личностное развитие и воспитание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Укрепление физического и духовного здоровья младших школьников</a:t>
            </a:r>
            <a:endParaRPr lang="ru-RU" sz="2800" dirty="0"/>
          </a:p>
          <a:p>
            <a:endParaRPr lang="ru-RU" sz="28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6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363272" cy="2952328"/>
          </a:xfrm>
        </p:spPr>
        <p:txBody>
          <a:bodyPr>
            <a:normAutofit/>
          </a:bodyPr>
          <a:lstStyle/>
          <a:p>
            <a:r>
              <a:rPr lang="ru-RU" sz="2400" b="1" kern="0" cap="none" dirty="0" smtClean="0">
                <a:solidFill>
                  <a:schemeClr val="tx1"/>
                </a:solidFill>
                <a:latin typeface="Arial"/>
              </a:rPr>
              <a:t>Цель </a:t>
            </a:r>
            <a:r>
              <a:rPr lang="ru-RU" sz="2400" b="1" kern="0" cap="none" dirty="0">
                <a:solidFill>
                  <a:schemeClr val="tx1"/>
                </a:solidFill>
                <a:latin typeface="Arial"/>
              </a:rPr>
              <a:t>моей</a:t>
            </a:r>
            <a:r>
              <a:rPr lang="ru-RU" sz="2400" kern="0" cap="none" dirty="0">
                <a:solidFill>
                  <a:schemeClr val="tx1"/>
                </a:solidFill>
                <a:latin typeface="Arial"/>
              </a:rPr>
              <a:t> педагогической деятельности  создание обучающей, воспитывающей, развивающей среды, в которой процесс обучения был - бы </a:t>
            </a:r>
            <a:br>
              <a:rPr lang="ru-RU" sz="2400" kern="0" cap="none" dirty="0">
                <a:solidFill>
                  <a:schemeClr val="tx1"/>
                </a:solidFill>
                <a:latin typeface="Arial"/>
              </a:rPr>
            </a:br>
            <a:r>
              <a:rPr lang="ru-RU" sz="2400" kern="0" cap="none" dirty="0">
                <a:solidFill>
                  <a:schemeClr val="tx1"/>
                </a:solidFill>
                <a:latin typeface="Arial"/>
              </a:rPr>
              <a:t>интересным, запоминающимся, что - бы в нем всегда было место творчеству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43608" y="2852936"/>
            <a:ext cx="6881192" cy="3621016"/>
          </a:xfrm>
        </p:spPr>
        <p:txBody>
          <a:bodyPr/>
          <a:lstStyle/>
          <a:p>
            <a:r>
              <a:rPr lang="ru-RU" b="1" i="1" dirty="0" smtClean="0">
                <a:latin typeface="Arial Narrow" pitchFamily="34" charset="0"/>
                <a:cs typeface="Arial" pitchFamily="34" charset="0"/>
              </a:rPr>
              <a:t>Пути решения:</a:t>
            </a:r>
          </a:p>
        </p:txBody>
      </p:sp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750920" y="4350146"/>
            <a:ext cx="8018430" cy="4619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u="sng" dirty="0">
                <a:solidFill>
                  <a:srgbClr val="0000FF"/>
                </a:solidFill>
                <a:latin typeface="Arial Narrow" pitchFamily="34" charset="0"/>
                <a:cs typeface="Times New Roman" pitchFamily="18" charset="0"/>
              </a:rPr>
              <a:t>Использование современных  технологий на уроке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33425" y="3573016"/>
            <a:ext cx="8035925" cy="461962"/>
          </a:xfrm>
          <a:prstGeom prst="rect">
            <a:avLst/>
          </a:prstGeom>
          <a:solidFill>
            <a:srgbClr val="FFFF00"/>
          </a:solidFill>
          <a:ln w="25400" cap="flat" cmpd="sng" algn="ctr">
            <a:solidFill>
              <a:srgbClr val="009999"/>
            </a:solidFill>
            <a:prstDash val="solid"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Narrow" pitchFamily="34" charset="0"/>
                <a:ea typeface="+mn-ea"/>
                <a:cs typeface="Times New Roman" pitchFamily="18" charset="0"/>
              </a:rPr>
              <a:t>Самообразование и методическая деятельность учителя</a:t>
            </a: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786605" y="5134331"/>
            <a:ext cx="7929563" cy="120032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 b="1" u="sng" dirty="0" smtClean="0">
                <a:solidFill>
                  <a:srgbClr val="0000FF"/>
                </a:solidFill>
                <a:latin typeface="Arial Narrow" pitchFamily="34" charset="0"/>
                <a:cs typeface="Times New Roman" pitchFamily="18" charset="0"/>
              </a:rPr>
              <a:t>Формирование учебно-познавательной компетентности моих учеников и развитие моей профессиональной компетентности </a:t>
            </a:r>
            <a:endParaRPr lang="ru-RU" altLang="ru-RU" sz="2400" b="1" u="sng" dirty="0">
              <a:solidFill>
                <a:srgbClr val="0000FF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7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/>
          <a:lstStyle/>
          <a:p>
            <a:pPr algn="ctr"/>
            <a:r>
              <a:rPr lang="ru-RU" b="1" dirty="0" smtClean="0"/>
              <a:t>Современные педагогические технологии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В своей работе применяю самые современные технологии, направленные на решение учебных задач: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Развивающее обучение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Проблемное обучение</a:t>
            </a:r>
          </a:p>
          <a:p>
            <a:pPr lvl="0">
              <a:buClr>
                <a:srgbClr val="FE8637"/>
              </a:buClr>
            </a:pPr>
            <a:r>
              <a:rPr lang="ru-RU" sz="2200" dirty="0" err="1">
                <a:solidFill>
                  <a:prstClr val="black"/>
                </a:solidFill>
              </a:rPr>
              <a:t>Разноуровневое</a:t>
            </a:r>
            <a:r>
              <a:rPr lang="ru-RU" sz="2200" dirty="0">
                <a:solidFill>
                  <a:prstClr val="black"/>
                </a:solidFill>
              </a:rPr>
              <a:t> обучение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Использование исследовательского метода в обучении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Проектные методы в обучении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Игровые методы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Обучение в сотрудничестве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Информационно-коммуникационные технологии</a:t>
            </a:r>
          </a:p>
          <a:p>
            <a:pPr lvl="0">
              <a:buClr>
                <a:srgbClr val="FE8637"/>
              </a:buClr>
            </a:pPr>
            <a:r>
              <a:rPr lang="ru-RU" sz="2200" dirty="0">
                <a:solidFill>
                  <a:prstClr val="black"/>
                </a:solidFill>
              </a:rPr>
              <a:t>Здоровье сберегающие технологии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5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/>
              <a:t>Ребенок воспитывается разными случайностями, его окружающими. Педагогика должна дать направление этим случайностям.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В. Ф. Одоевский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3" descr="C:\Users\Luda\Desktop\IMG_0528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484784"/>
            <a:ext cx="8182912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54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8367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Игровые технологии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147248" cy="5349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Игровые технологии реализую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в форме игровой задачи</a:t>
            </a:r>
            <a:r>
              <a:rPr lang="ru-RU" sz="3200" b="1" dirty="0" smtClean="0">
                <a:solidFill>
                  <a:srgbClr val="7030A0"/>
                </a:solidFill>
              </a:rPr>
              <a:t>;</a:t>
            </a:r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учебную деятельность с учащимися подчиняю правилам игры</a:t>
            </a:r>
            <a:r>
              <a:rPr lang="ru-RU" sz="3200" b="1" dirty="0" smtClean="0">
                <a:solidFill>
                  <a:srgbClr val="7030A0"/>
                </a:solidFill>
              </a:rPr>
              <a:t>;</a:t>
            </a:r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учебный материал используем в качестве ее средства</a:t>
            </a:r>
            <a:r>
              <a:rPr lang="ru-RU" sz="3200" b="1" dirty="0" smtClean="0">
                <a:solidFill>
                  <a:srgbClr val="7030A0"/>
                </a:solidFill>
              </a:rPr>
              <a:t>;</a:t>
            </a:r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>
                <a:solidFill>
                  <a:srgbClr val="7030A0"/>
                </a:solidFill>
              </a:rPr>
              <a:t>результат игры связываю с успешным выполнением задания;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2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Марине\2014-11-28-219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7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78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" y="252146"/>
            <a:ext cx="8664963" cy="6498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261</TotalTime>
  <Words>250</Words>
  <Application>Microsoft Office PowerPoint</Application>
  <PresentationFormat>Экран (4:3)</PresentationFormat>
  <Paragraphs>56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Панагова Джульетта Анатольевна</vt:lpstr>
      <vt:lpstr>Презентация PowerPoint</vt:lpstr>
      <vt:lpstr>Презентация PowerPoint</vt:lpstr>
      <vt:lpstr>Цель моей педагогической деятельности  создание обучающей, воспитывающей, развивающей среды, в которой процесс обучения был - бы  интересным, запоминающимся, что - бы в нем всегда было место творчеству</vt:lpstr>
      <vt:lpstr>Современные педагогические технологии </vt:lpstr>
      <vt:lpstr>Ребенок воспитывается разными случайностями, его окружающими. Педагогика должна дать направление этим случайностям. В. Ф. Одоевский </vt:lpstr>
      <vt:lpstr>Игровые технологии </vt:lpstr>
      <vt:lpstr>Презентация PowerPoint</vt:lpstr>
      <vt:lpstr>Презентация PowerPoint</vt:lpstr>
      <vt:lpstr>Презентация PowerPoint</vt:lpstr>
      <vt:lpstr>Презентация PowerPoint</vt:lpstr>
      <vt:lpstr>Здоровьесберегающие технологии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Проектно - исследовательская деятельность  </vt:lpstr>
      <vt:lpstr>Презентация PowerPoint</vt:lpstr>
      <vt:lpstr>Презентация PowerPoint</vt:lpstr>
      <vt:lpstr>Презентация PowerPoint</vt:lpstr>
      <vt:lpstr>использование информационных технологий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Джулльетта</dc:creator>
  <cp:lastModifiedBy>Джулльетта</cp:lastModifiedBy>
  <cp:revision>18</cp:revision>
  <dcterms:created xsi:type="dcterms:W3CDTF">2021-04-03T17:25:05Z</dcterms:created>
  <dcterms:modified xsi:type="dcterms:W3CDTF">2021-06-29T16:27:40Z</dcterms:modified>
</cp:coreProperties>
</file>